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867636C4-6D81-462E-BABF-B5B65583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2B69-7C3D-4802-8EF3-CFF260FFA9F0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389BD672-0809-40DA-8F74-543C5B8F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6A1D597-D32C-4685-8A3E-E42CB362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AB8B8-496B-450E-87B8-0814CB8EE4D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44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A7DF945-8066-4308-B24D-BC15F2B4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0526-BD62-47B2-8DE8-5F66DBFA072E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B05FD1B3-847F-4A1D-86D9-23C77846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7CA0AAE4-2F23-41A0-BBEC-8F3ACE50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DE2BB-E36D-4213-8F47-02E994EBFC1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756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D65DE2F7-7433-4DCC-BBD3-63651C04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CAEC-2FE3-4BA4-9863-EF1A4F0163A3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671E29F1-999B-4965-A68E-C0BBA21B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BC62202B-29FE-4748-BA29-541FECC4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6C73A-D2CB-43B7-B3C4-69F7B1C6C36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56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D0E0B616-E399-4B72-A1AF-812B50FE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53562-4719-4FAE-A8DE-8FB9CADB0666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D63C1F48-41CD-44BB-A098-CEA5C715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29EDAA48-2CBE-4E9E-AAA6-2674C23C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5BD51-27DF-4299-8511-16699BED35F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26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FF38911-62B0-4805-9A72-3971239E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1501-3E04-4D2A-8AB2-F6086B58294E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442D6132-D5DC-4AEF-8E65-40F5363F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388698DA-3665-4CB8-9008-7A8FB082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6932E-5739-443D-A326-2B2ED18A52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759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EF1AA472-290D-4B09-9723-BA71A563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F55B-E395-4403-97D2-2E34AE90B4C1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A022E4F7-497F-4166-850A-FFAF23E4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7AAA92A8-9975-47DE-A7DA-58ACE1E8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251BA-873D-495A-BFDF-F481177145E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5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52605B4A-E963-40F0-9B5F-129A9840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D8FB-9A9A-412A-A103-D2123D23237D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E65A1655-D413-4BA1-B9CC-E38D28B0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7567B0F3-CB90-4758-B1EF-29629DB7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A57EF-2D2B-4FEC-AA0D-7656EA7DD5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196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D31892F7-63B3-4E95-9CB4-467B4A11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FC56-8B66-4620-9ACB-0A2D3553B2D7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5579B3DF-319D-4BC5-9587-6800492C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2B14F15D-E850-4807-8BA6-EFDEE6C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FD994-E33C-4158-91D3-DE41AC1C157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358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E292D21F-3D4A-42DD-9884-4015C6D6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6A4A-F98B-4F73-A837-901CD307445E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4858FCE5-4139-4F98-84DF-7687C71C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B5B1AB5C-2CA7-4F72-9421-E0A1880C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C7DED-A1FE-437A-9772-4683F5A358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052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EB309B12-1B32-4F28-AF11-8D713122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23ED-3741-41FB-9BE0-61286E305229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EAA05D2F-EB6D-4D4A-88BB-B443E028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FA0AD9A4-1BAA-4806-A973-0BB4CDC0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1783-BFFE-4189-8EBA-0928DBA5352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9534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620E961D-5935-4960-B4C4-E7AA1DD1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B3D3-C1E3-45F4-9851-CAAE25D5FF43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ED7BA68B-03DA-48C4-9843-186E2BD4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4C926E60-0E77-4838-A042-C5C7BFE1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7E81-48F4-4DDA-B25F-C4F06A9192C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3077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>
            <a:extLst>
              <a:ext uri="{FF2B5EF4-FFF2-40B4-BE49-F238E27FC236}">
                <a16:creationId xmlns:a16="http://schemas.microsoft.com/office/drawing/2014/main" id="{E1381321-8C1B-4F22-8A86-05508AFF5C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>
            <a:extLst>
              <a:ext uri="{FF2B5EF4-FFF2-40B4-BE49-F238E27FC236}">
                <a16:creationId xmlns:a16="http://schemas.microsoft.com/office/drawing/2014/main" id="{4B6B99D9-0C92-4B10-B20B-F8813A2DAD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CB08F9B2-3FF8-4471-B105-A9AB9EACE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224AD0-1B85-4B11-BCD7-0643669A174F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26BCBD60-DFCC-49B3-B304-81E48A76A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CC386EE8-4356-4924-8D45-B9F755A7F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03BBC53-BA3E-4FDC-9571-1D1C2825ED1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Unvan 1">
            <a:extLst>
              <a:ext uri="{FF2B5EF4-FFF2-40B4-BE49-F238E27FC236}">
                <a16:creationId xmlns:a16="http://schemas.microsoft.com/office/drawing/2014/main" id="{C994649F-3C18-4C3A-A18F-A41C2D25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 i="1">
                <a:latin typeface="Arial" panose="020B0604020202020204" pitchFamily="34" charset="0"/>
                <a:cs typeface="Arial" panose="020B0604020202020204" pitchFamily="34" charset="0"/>
              </a:rPr>
              <a:t>1739 Sayılı Temel Eğitim Kanunu</a:t>
            </a:r>
            <a:br>
              <a:rPr lang="tr-TR" altLang="tr-TR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800" b="1" i="1">
                <a:latin typeface="Arial" panose="020B0604020202020204" pitchFamily="34" charset="0"/>
                <a:cs typeface="Arial" panose="020B0604020202020204" pitchFamily="34" charset="0"/>
              </a:rPr>
              <a:t>       Yaygın Eğitim</a:t>
            </a:r>
            <a:endParaRPr lang="tr-TR" altLang="tr-TR" sz="2800" b="1"/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2B73AAA1-1424-4DB7-B860-96314C866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b="1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Madde 40 –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Çağımızın bilimsel, teknolojik, iktisadi, sosyal ve kültürel gelişmelerine uyumlarını sağlayıcı eğitim imkanları hazırlamak.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Madde 41 –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Yaygın eğitim, örgün eğitim ile birbirini tamamlayacak, gereğinde aynı vasıfları kazandırabilecek ve birbirinin her türlü imkanlarından yararlanacak biçimde bir bütünlük içinde düzenlenir.</a:t>
            </a:r>
          </a:p>
          <a:p>
            <a:pPr fontAlgn="auto">
              <a:spcAft>
                <a:spcPts val="0"/>
              </a:spcAft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Ekran Gösterisi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Calibri</vt:lpstr>
      <vt:lpstr>Arial</vt:lpstr>
      <vt:lpstr>Ofis Teması</vt:lpstr>
      <vt:lpstr>1739 Sayılı Temel Eğitim Kanunu        Yaygın Eğitim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1739 Sayılı Temel Eğitim Kanunu        Yaygın Eğitim</dc:title>
  <dc:creator>casper</dc:creator>
  <cp:lastModifiedBy>FATIH KARAVELI</cp:lastModifiedBy>
  <cp:revision>5</cp:revision>
  <dcterms:created xsi:type="dcterms:W3CDTF">2017-10-08T18:50:20Z</dcterms:created>
  <dcterms:modified xsi:type="dcterms:W3CDTF">2018-01-09T22:17:24Z</dcterms:modified>
</cp:coreProperties>
</file>