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47"/>
  </p:notesMasterIdLst>
  <p:handoutMasterIdLst>
    <p:handoutMasterId r:id="rId48"/>
  </p:handoutMasterIdLst>
  <p:sldIdLst>
    <p:sldId id="344" r:id="rId2"/>
    <p:sldId id="256" r:id="rId3"/>
    <p:sldId id="316" r:id="rId4"/>
    <p:sldId id="337" r:id="rId5"/>
    <p:sldId id="338" r:id="rId6"/>
    <p:sldId id="339" r:id="rId7"/>
    <p:sldId id="330" r:id="rId8"/>
    <p:sldId id="341" r:id="rId9"/>
    <p:sldId id="273" r:id="rId10"/>
    <p:sldId id="274" r:id="rId11"/>
    <p:sldId id="275" r:id="rId12"/>
    <p:sldId id="320" r:id="rId13"/>
    <p:sldId id="321" r:id="rId14"/>
    <p:sldId id="322" r:id="rId15"/>
    <p:sldId id="323" r:id="rId16"/>
    <p:sldId id="324" r:id="rId17"/>
    <p:sldId id="325" r:id="rId18"/>
    <p:sldId id="326" r:id="rId19"/>
    <p:sldId id="327" r:id="rId20"/>
    <p:sldId id="328" r:id="rId21"/>
    <p:sldId id="277" r:id="rId22"/>
    <p:sldId id="279" r:id="rId23"/>
    <p:sldId id="282" r:id="rId24"/>
    <p:sldId id="283" r:id="rId25"/>
    <p:sldId id="285" r:id="rId26"/>
    <p:sldId id="284" r:id="rId27"/>
    <p:sldId id="286" r:id="rId28"/>
    <p:sldId id="288" r:id="rId29"/>
    <p:sldId id="290" r:id="rId30"/>
    <p:sldId id="329" r:id="rId31"/>
    <p:sldId id="289" r:id="rId32"/>
    <p:sldId id="294" r:id="rId33"/>
    <p:sldId id="293" r:id="rId34"/>
    <p:sldId id="317" r:id="rId35"/>
    <p:sldId id="292" r:id="rId36"/>
    <p:sldId id="291" r:id="rId37"/>
    <p:sldId id="336" r:id="rId38"/>
    <p:sldId id="299" r:id="rId39"/>
    <p:sldId id="300" r:id="rId40"/>
    <p:sldId id="342" r:id="rId41"/>
    <p:sldId id="331" r:id="rId42"/>
    <p:sldId id="332" r:id="rId43"/>
    <p:sldId id="333" r:id="rId44"/>
    <p:sldId id="334" r:id="rId45"/>
    <p:sldId id="335" r:id="rId4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FDDF"/>
    <a:srgbClr val="3333CC"/>
    <a:srgbClr val="003399"/>
    <a:srgbClr val="008080"/>
    <a:srgbClr val="FF99FF"/>
    <a:srgbClr val="009999"/>
    <a:srgbClr val="336699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801" autoAdjust="0"/>
    <p:restoredTop sz="90865" autoAdjust="0"/>
  </p:normalViewPr>
  <p:slideViewPr>
    <p:cSldViewPr>
      <p:cViewPr varScale="1">
        <p:scale>
          <a:sx n="67" d="100"/>
          <a:sy n="67" d="100"/>
        </p:scale>
        <p:origin x="81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19DF542-455F-4A39-8A48-AD5F19F0D52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BE838AD-ACAA-4D76-918C-2EEDE400A56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6D230400-4254-4360-A4B0-A4A2C56103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r>
              <a:rPr lang="tr-TR"/>
              <a:t>ÖĞRETMENİN SESSİZ DİLİ</a:t>
            </a:r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73B8A276-8982-40FC-BE6E-7552461CC1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97E2421A-E321-4D0C-ADD2-37E4B5B726BF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66DBE77-108D-4F2F-8A1C-F8761A85D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467FEF8E-DDB7-484E-9B4F-381EE6BF753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448762A8-67DF-43E8-91E7-DAB59FEF1C1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75427F93-C7AC-4500-A43B-AFB5A9F66A8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Asılın metin stilleri için tıklatın</a:t>
            </a:r>
          </a:p>
          <a:p>
            <a:pPr lvl="1"/>
            <a:r>
              <a:rPr lang="tr-TR" noProof="0"/>
              <a:t>İkinci düzey</a:t>
            </a:r>
          </a:p>
          <a:p>
            <a:pPr lvl="2"/>
            <a:r>
              <a:rPr lang="tr-TR" noProof="0"/>
              <a:t>Üçüncü düzey</a:t>
            </a:r>
          </a:p>
          <a:p>
            <a:pPr lvl="3"/>
            <a:r>
              <a:rPr lang="tr-TR" noProof="0"/>
              <a:t>Dördüncü düzey</a:t>
            </a:r>
          </a:p>
          <a:p>
            <a:pPr lvl="4"/>
            <a:r>
              <a:rPr lang="tr-TR" noProof="0"/>
              <a:t>Beşinci düzey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3808FA28-27FD-4B61-ADDA-FC66BC785C7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kumimoji="0" sz="1200"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922258C0-93D3-4B6A-9491-0623F401D8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/>
            </a:lvl1pPr>
          </a:lstStyle>
          <a:p>
            <a:fld id="{D6B2059D-1702-43D1-8BFB-829D76B22A49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0556082E-314F-46F7-92B8-C9A688E5E7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56D0B24-A35A-4F08-9D1C-0FE93E97A8AF}" type="slidenum">
              <a:rPr kumimoji="0" lang="tr-TR" altLang="tr-TR" sz="1200"/>
              <a:pPr/>
              <a:t>2</a:t>
            </a:fld>
            <a:endParaRPr kumimoji="0" lang="tr-TR" altLang="tr-TR" sz="1200"/>
          </a:p>
        </p:txBody>
      </p:sp>
      <p:sp>
        <p:nvSpPr>
          <p:cNvPr id="51203" name="Rectangle 1026">
            <a:extLst>
              <a:ext uri="{FF2B5EF4-FFF2-40B4-BE49-F238E27FC236}">
                <a16:creationId xmlns:a16="http://schemas.microsoft.com/office/drawing/2014/main" id="{76104452-6989-4A74-8A99-9B225E62174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1027">
            <a:extLst>
              <a:ext uri="{FF2B5EF4-FFF2-40B4-BE49-F238E27FC236}">
                <a16:creationId xmlns:a16="http://schemas.microsoft.com/office/drawing/2014/main" id="{49D6ECCA-F892-4595-85D7-2B349E847F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4E0229B5-B50A-485E-9B99-D53BF1B1DC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153437D-6FE3-4DAC-AEA6-DD7385F939A1}" type="slidenum">
              <a:rPr kumimoji="0" lang="tr-TR" altLang="tr-TR" sz="1200"/>
              <a:pPr/>
              <a:t>37</a:t>
            </a:fld>
            <a:endParaRPr kumimoji="0" lang="tr-TR" altLang="tr-TR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7B404EE4-72F8-4307-B8F7-3EDCE7BB4E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51180B4C-32B1-41ED-8343-67D7F5FED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F08B2B00-8778-43A8-96A9-9C940FCC33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EA3B0B-271A-4FCB-B3DB-59BE70157CE3}" type="slidenum">
              <a:rPr kumimoji="0" lang="tr-TR" altLang="tr-TR" sz="1200"/>
              <a:pPr/>
              <a:t>41</a:t>
            </a:fld>
            <a:endParaRPr kumimoji="0" lang="tr-TR" altLang="tr-TR" sz="12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3A9F1D3-83C7-4F1F-95C5-DAE672C339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75A33502-6B7F-40D6-8954-8EDAD983B4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7BE918B8-CC9F-4C74-84B7-7F4CD2C712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C6599B0-7614-45FC-980B-D0018BB949A3}" type="slidenum">
              <a:rPr kumimoji="0" lang="tr-TR" altLang="tr-TR" sz="1200"/>
              <a:pPr/>
              <a:t>42</a:t>
            </a:fld>
            <a:endParaRPr kumimoji="0" lang="tr-TR" altLang="tr-TR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4B4D1248-E00F-444E-9AC6-AA74DA38CC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3680F493-7F05-49FF-8FFD-778AABAE44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CE7C5F88-D976-4275-A931-CCC925384C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ABA531E-DDA0-4143-A7BB-ED355B788FC5}" type="slidenum">
              <a:rPr kumimoji="0" lang="tr-TR" altLang="tr-TR" sz="1200"/>
              <a:pPr/>
              <a:t>43</a:t>
            </a:fld>
            <a:endParaRPr kumimoji="0" lang="tr-TR" altLang="tr-TR" sz="12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56534667-A931-41A0-B3DD-AAC3F806A5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D56A58C9-48D0-4FD6-949C-248DC5867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673C7935-3602-491B-BA74-F2AF067C7B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4E0ED8E-2C39-413F-B9F0-11683FE13AB9}" type="slidenum">
              <a:rPr kumimoji="0" lang="tr-TR" altLang="tr-TR" sz="1200"/>
              <a:pPr/>
              <a:t>44</a:t>
            </a:fld>
            <a:endParaRPr kumimoji="0" lang="tr-TR" altLang="tr-TR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BCC461E9-4FCC-4C77-BF97-3140207ECC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3595C8CF-CA0A-4ED5-ADF6-FA64E8558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3B7BA8CD-2110-4F48-8392-4689E0EDB8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F944DD-EB9C-41DE-AAA9-CC18BABA35B6}" type="slidenum">
              <a:rPr kumimoji="0" lang="tr-TR" altLang="tr-TR" sz="1200"/>
              <a:pPr/>
              <a:t>45</a:t>
            </a:fld>
            <a:endParaRPr kumimoji="0" lang="tr-TR" altLang="tr-TR" sz="12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EAEA5367-0F5B-4D1F-BB6F-7B0AD1C0D6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E01BF57D-F5A9-45BB-BB43-D46CF0B61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tr-TR" altLang="tr-TR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F9C1549-E9AC-4746-9243-EC5808F9795A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pic>
        <p:nvPicPr>
          <p:cNvPr id="5" name="Picture 3" descr="ANABNR2">
            <a:extLst>
              <a:ext uri="{FF2B5EF4-FFF2-40B4-BE49-F238E27FC236}">
                <a16:creationId xmlns:a16="http://schemas.microsoft.com/office/drawing/2014/main" id="{4480D549-EC07-4831-9C00-C2AFFB45D4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>
            <a:extLst>
              <a:ext uri="{FF2B5EF4-FFF2-40B4-BE49-F238E27FC236}">
                <a16:creationId xmlns:a16="http://schemas.microsoft.com/office/drawing/2014/main" id="{2ABC5246-D145-4D11-8E9D-625FF08CD88B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B48DB81-6B34-43D3-BA92-E53965EB3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33063-92B5-44D7-8E3F-BF9763023D99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2EAFB8A2-AB99-4F97-9E1A-F7BFB6B603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BE6FA1D7-BB66-4C1B-856B-39EAEBE0B8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77877FF8-0A4F-476C-BF43-059C2EBFE41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34799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B7AAAF04-0E6C-4BBC-A865-DACFF5A4D6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6EC32-27D5-441B-89A4-B98BAC4DDDC6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E74300C6-2B13-44FA-95D4-F18CFDD3CE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8498FA5B-7C8C-41A5-8958-6808915029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2A1EA1-DFAD-408C-A69D-9BA3462D0A1B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330857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E30FFFD-2031-474E-8024-108A153F8B7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71BC2-70F4-4A1D-8589-10B02E52A6D7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435C1B79-8AC0-4636-A643-208BD76A3D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AD045CC7-0F53-4A24-8BB7-F94393E7A6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E4EA7D-CC12-4BB0-BD2A-2165D64985A5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390316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DDAE303A-4CAB-494C-9AE8-B7C33F0292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E9936-B2AF-422F-A1F4-0ADDF060F612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8023012-8A6E-4860-B33F-A8C87A53F9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9D78ADFD-97EB-465F-B58E-842AE2605D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FAD732-CF8A-43B8-898A-DAB3BEE3BCDA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9986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3FDE0E2A-EDDF-46C8-A1F3-CC311492AB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194D04-B147-4140-BD51-4102194E3A3F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9389CF2A-D4B0-45AE-A4AE-9039C623D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6" name="Rectangle 11">
            <a:extLst>
              <a:ext uri="{FF2B5EF4-FFF2-40B4-BE49-F238E27FC236}">
                <a16:creationId xmlns:a16="http://schemas.microsoft.com/office/drawing/2014/main" id="{BC72324B-97B3-4371-A612-CAECC5C35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418850-4379-4CEB-80F1-69D360ACCF6C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417077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46A02C07-70A2-4916-876F-7EE21F2BD0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DC2BF1-DA9F-410A-8A40-6F5B1179B292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16296629-EFE5-4BF9-9A7D-03DA1D8F61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FFF38330-DA53-419D-A18C-59190B0EA2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187C7-DB98-4FC2-B32B-BE71D8042A64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292448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968E0B7-7489-4A52-A45D-E2DEAD66FB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5F695-6346-44AB-A521-E7EB1E2DC92D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B49DE9F1-315F-425D-A9FB-F538F89AAE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9" name="Rectangle 11">
            <a:extLst>
              <a:ext uri="{FF2B5EF4-FFF2-40B4-BE49-F238E27FC236}">
                <a16:creationId xmlns:a16="http://schemas.microsoft.com/office/drawing/2014/main" id="{1F670580-E110-412D-A6CB-DF6F968BFA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8DC9B-5C63-4F08-A03D-0ABFE20B4FB7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285965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7">
            <a:extLst>
              <a:ext uri="{FF2B5EF4-FFF2-40B4-BE49-F238E27FC236}">
                <a16:creationId xmlns:a16="http://schemas.microsoft.com/office/drawing/2014/main" id="{D1BE3039-6B30-442A-9C9A-AC73EFC54B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39793C-BBA1-4259-8A64-6BF26F43F31F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8E4A0A60-3D68-46D3-A078-78FD10C622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69A50C-56F9-4B65-85E3-A905DDFA6B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635D81-EDF2-4474-9C79-A295DD058DBF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722878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id="{D9C1132E-DFC0-4965-B540-48210C2DD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43610-9DB0-489B-A8A2-CEE1F23130CD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A5531D5D-59B7-4591-87B1-7F46B847FB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1B072FA5-83E1-4374-9876-1D33B9D8B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DB0878-0936-467D-B484-08BE257EE55F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88508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D2DF6CA-2EC6-4748-AADE-955DC65FCC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D635D-EE0F-4E52-908D-56EF25A9CB23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ABF611B3-215E-46C6-AB5B-91071F43F0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A3D4D8D-FF4F-4C21-955E-DA9E37EABC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87DCAD-2623-4E5F-84EF-CB8A700D4A98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1953995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AE21C610-ACB5-45A6-B152-5D72CB8CDA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392A3-0F7D-4BCA-93DF-4BBAB2737E80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6" name="Rectangle 8">
            <a:extLst>
              <a:ext uri="{FF2B5EF4-FFF2-40B4-BE49-F238E27FC236}">
                <a16:creationId xmlns:a16="http://schemas.microsoft.com/office/drawing/2014/main" id="{73E9D03F-C6C5-4299-8921-C123F33F26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3D7EA88D-52B7-4C2D-80D1-A3C6BE467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27024-88C0-42B7-9679-59F673B1AF12}" type="slidenum">
              <a:rPr lang="tr-TR" altLang="tr-TR"/>
              <a:pPr/>
              <a:t>‹#›</a:t>
            </a:fld>
            <a:endParaRPr lang="tr-TR" altLang="tr-TR" sz="1400"/>
          </a:p>
        </p:txBody>
      </p:sp>
    </p:spTree>
    <p:extLst>
      <p:ext uri="{BB962C8B-B14F-4D97-AF65-F5344CB8AC3E}">
        <p14:creationId xmlns:p14="http://schemas.microsoft.com/office/powerpoint/2010/main" val="279723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5D2225B7-652F-498C-BDC5-B80ED7825E6C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7F66943B-95F4-42C1-966B-817741876FF5}"/>
              </a:ext>
            </a:extLst>
          </p:cNvPr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84" name="Rectangle 4" descr="Stationery">
            <a:extLst>
              <a:ext uri="{FF2B5EF4-FFF2-40B4-BE49-F238E27FC236}">
                <a16:creationId xmlns:a16="http://schemas.microsoft.com/office/drawing/2014/main" id="{9147FF8A-757A-4825-A887-3FE06BDF51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85" name="Rectangle 5" descr="Stationery">
            <a:extLst>
              <a:ext uri="{FF2B5EF4-FFF2-40B4-BE49-F238E27FC236}">
                <a16:creationId xmlns:a16="http://schemas.microsoft.com/office/drawing/2014/main" id="{19DB0077-64B9-4A47-B4DA-5A4971B0E3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229A232-F6FF-4ADF-9A17-8736D89571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97287" name="Rectangle 7">
            <a:extLst>
              <a:ext uri="{FF2B5EF4-FFF2-40B4-BE49-F238E27FC236}">
                <a16:creationId xmlns:a16="http://schemas.microsoft.com/office/drawing/2014/main" id="{6025C607-4D52-42CB-A1B7-4CE696A8CD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34DC9699-F379-4C94-9534-07DB9EA58F09}" type="datetime1">
              <a:rPr lang="tr-TR"/>
              <a:pPr>
                <a:defRPr/>
              </a:pPr>
              <a:t>09.01.2018</a:t>
            </a:fld>
            <a:endParaRPr lang="tr-TR"/>
          </a:p>
        </p:txBody>
      </p:sp>
      <p:sp>
        <p:nvSpPr>
          <p:cNvPr id="97288" name="Rectangle 8">
            <a:extLst>
              <a:ext uri="{FF2B5EF4-FFF2-40B4-BE49-F238E27FC236}">
                <a16:creationId xmlns:a16="http://schemas.microsoft.com/office/drawing/2014/main" id="{56FA4076-FDCD-49A4-B15E-BB31D04C442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tr-TR"/>
              <a:t>Doç. Dr. Necati CEMALOĞLU</a:t>
            </a:r>
          </a:p>
        </p:txBody>
      </p:sp>
      <p:pic>
        <p:nvPicPr>
          <p:cNvPr id="1033" name="Picture 9" descr="anabnr2">
            <a:extLst>
              <a:ext uri="{FF2B5EF4-FFF2-40B4-BE49-F238E27FC236}">
                <a16:creationId xmlns:a16="http://schemas.microsoft.com/office/drawing/2014/main" id="{4FD41931-2616-472D-8814-FCB749059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290" name="Rectangle 10">
            <a:extLst>
              <a:ext uri="{FF2B5EF4-FFF2-40B4-BE49-F238E27FC236}">
                <a16:creationId xmlns:a16="http://schemas.microsoft.com/office/drawing/2014/main" id="{EE18CF51-B18B-486D-95E9-48A2829A0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tr-TR">
              <a:cs typeface="+mn-cs"/>
            </a:endParaRPr>
          </a:p>
        </p:txBody>
      </p:sp>
      <p:sp>
        <p:nvSpPr>
          <p:cNvPr id="97291" name="Rectangle 11">
            <a:extLst>
              <a:ext uri="{FF2B5EF4-FFF2-40B4-BE49-F238E27FC236}">
                <a16:creationId xmlns:a16="http://schemas.microsoft.com/office/drawing/2014/main" id="{AFC5D00C-90D8-4E46-9A25-D5FF5FC1430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fld id="{4A4712B9-0925-4F6E-A672-C6AFC14D052C}" type="slidenum">
              <a:rPr lang="tr-TR" altLang="tr-TR"/>
              <a:pPr/>
              <a:t>‹#›</a:t>
            </a:fld>
            <a:endParaRPr lang="tr-TR" altLang="tr-TR" sz="1400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49B91144-1F2F-4C9F-9C48-190A34849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anose="05000000000000000000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wmf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Başlık">
            <a:extLst>
              <a:ext uri="{FF2B5EF4-FFF2-40B4-BE49-F238E27FC236}">
                <a16:creationId xmlns:a16="http://schemas.microsoft.com/office/drawing/2014/main" id="{29543ABB-33CF-4C60-8968-41CADF2C82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750" y="4286250"/>
            <a:ext cx="8501063" cy="9286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tr-TR" b="1" dirty="0">
                <a:solidFill>
                  <a:srgbClr val="C00000"/>
                </a:solidFill>
              </a:rPr>
              <a:t>ÖĞRETMENİN BEDEN DİLİ</a:t>
            </a:r>
          </a:p>
        </p:txBody>
      </p:sp>
      <p:sp>
        <p:nvSpPr>
          <p:cNvPr id="8" name="Dikdörtgen 12">
            <a:extLst>
              <a:ext uri="{FF2B5EF4-FFF2-40B4-BE49-F238E27FC236}">
                <a16:creationId xmlns:a16="http://schemas.microsoft.com/office/drawing/2014/main" id="{F17689B4-814D-4464-BD0C-1DA1FE51B3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20" y="2357430"/>
            <a:ext cx="8572592" cy="1754326"/>
          </a:xfrm>
          <a:ln>
            <a:miter lim="800000"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HALK EĞİTİMİ MEREKEZLERİ </a:t>
            </a:r>
            <a:b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</a:b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ÖĞRETMEN VE USTA ÖĞRETİCİ </a:t>
            </a:r>
          </a:p>
          <a:p>
            <a:pPr algn="ctr">
              <a:defRPr/>
            </a:pPr>
            <a:r>
              <a:rPr lang="tr-TR" sz="3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</a:rPr>
              <a:t>ORYANTASYON EĞİTİMİ KURSU</a:t>
            </a:r>
          </a:p>
        </p:txBody>
      </p:sp>
      <p:sp>
        <p:nvSpPr>
          <p:cNvPr id="9" name="Dikdörtgen 12">
            <a:extLst>
              <a:ext uri="{FF2B5EF4-FFF2-40B4-BE49-F238E27FC236}">
                <a16:creationId xmlns:a16="http://schemas.microsoft.com/office/drawing/2014/main" id="{E1DB2DEB-A257-4A26-A8C4-4F106858EA90}"/>
              </a:ext>
            </a:extLst>
          </p:cNvPr>
          <p:cNvSpPr/>
          <p:nvPr/>
        </p:nvSpPr>
        <p:spPr>
          <a:xfrm>
            <a:off x="5072066" y="6429375"/>
            <a:ext cx="4071934" cy="40011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r-TR" sz="2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www.halk-egitim.com</a:t>
            </a:r>
          </a:p>
        </p:txBody>
      </p:sp>
      <p:pic>
        <p:nvPicPr>
          <p:cNvPr id="10" name="Resim 10">
            <a:extLst>
              <a:ext uri="{FF2B5EF4-FFF2-40B4-BE49-F238E27FC236}">
                <a16:creationId xmlns:a16="http://schemas.microsoft.com/office/drawing/2014/main" id="{0A2046E4-DDD9-48EF-8990-79084DE7EC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/>
          </a:blip>
          <a:srcRect l="19084" t="6514" r="16989" b="7071"/>
          <a:stretch/>
        </p:blipFill>
        <p:spPr>
          <a:xfrm>
            <a:off x="214282" y="214290"/>
            <a:ext cx="1458861" cy="1359051"/>
          </a:xfrm>
          <a:prstGeom prst="ellipse">
            <a:avLst/>
          </a:prstGeom>
        </p:spPr>
      </p:pic>
      <p:sp>
        <p:nvSpPr>
          <p:cNvPr id="11" name="Dikdörtgen 7">
            <a:extLst>
              <a:ext uri="{FF2B5EF4-FFF2-40B4-BE49-F238E27FC236}">
                <a16:creationId xmlns:a16="http://schemas.microsoft.com/office/drawing/2014/main" id="{B99D1B4A-44DA-4528-94CB-26E55C92ED35}"/>
              </a:ext>
            </a:extLst>
          </p:cNvPr>
          <p:cNvSpPr/>
          <p:nvPr/>
        </p:nvSpPr>
        <p:spPr>
          <a:xfrm>
            <a:off x="1643043" y="421213"/>
            <a:ext cx="5643602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T.C.</a:t>
            </a:r>
          </a:p>
          <a:p>
            <a:pPr algn="ctr">
              <a:defRPr/>
            </a:pP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MİLLİ EĞİTİM BAKANLIĞI</a:t>
            </a:r>
          </a:p>
          <a:p>
            <a:pPr algn="ctr">
              <a:defRPr/>
            </a:pPr>
            <a:r>
              <a:rPr lang="tr-TR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+mn-cs"/>
              </a:rPr>
              <a:t>Hayat Boyu Öğrenme Genel Müdürlüğü</a:t>
            </a:r>
          </a:p>
        </p:txBody>
      </p:sp>
      <p:pic>
        <p:nvPicPr>
          <p:cNvPr id="3079" name="2 Resim" descr="hayatboyurenme.jpg">
            <a:extLst>
              <a:ext uri="{FF2B5EF4-FFF2-40B4-BE49-F238E27FC236}">
                <a16:creationId xmlns:a16="http://schemas.microsoft.com/office/drawing/2014/main" id="{43EAABC0-CB3C-4C5D-A680-A7ED3FB6F6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428625"/>
            <a:ext cx="167005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3 Veri Yer Tutucusu">
            <a:extLst>
              <a:ext uri="{FF2B5EF4-FFF2-40B4-BE49-F238E27FC236}">
                <a16:creationId xmlns:a16="http://schemas.microsoft.com/office/drawing/2014/main" id="{A4B2BE9F-AB82-4224-A211-9EF495A0BBE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D909980-37D1-4ADA-96D6-3349638C2E15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2291" name="5 Slayt Numarası Yer Tutucusu">
            <a:extLst>
              <a:ext uri="{FF2B5EF4-FFF2-40B4-BE49-F238E27FC236}">
                <a16:creationId xmlns:a16="http://schemas.microsoft.com/office/drawing/2014/main" id="{5D6AB898-D3EA-4168-B450-F694EFEFB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479A5F-7CE3-4C40-B35D-715A06FD2005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2292" name="Rectangle 2">
            <a:extLst>
              <a:ext uri="{FF2B5EF4-FFF2-40B4-BE49-F238E27FC236}">
                <a16:creationId xmlns:a16="http://schemas.microsoft.com/office/drawing/2014/main" id="{D2376849-C83C-4A7B-964A-97225278B8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28750" y="642938"/>
            <a:ext cx="3071813" cy="1571625"/>
          </a:xfrm>
        </p:spPr>
        <p:txBody>
          <a:bodyPr/>
          <a:lstStyle/>
          <a:p>
            <a:pPr eaLnBrk="1" hangingPunct="1"/>
            <a:r>
              <a:rPr lang="tr-TR" altLang="tr-TR" b="1"/>
              <a:t>Otoriter el </a:t>
            </a:r>
            <a:br>
              <a:rPr lang="tr-TR" altLang="tr-TR" b="1"/>
            </a:br>
            <a:r>
              <a:rPr lang="tr-TR" altLang="tr-TR" b="1"/>
              <a:t>(Kapalı el)</a:t>
            </a:r>
          </a:p>
        </p:txBody>
      </p:sp>
      <p:sp>
        <p:nvSpPr>
          <p:cNvPr id="12293" name="Rectangle 3">
            <a:extLst>
              <a:ext uri="{FF2B5EF4-FFF2-40B4-BE49-F238E27FC236}">
                <a16:creationId xmlns:a16="http://schemas.microsoft.com/office/drawing/2014/main" id="{9D5C12A6-F0FA-4314-81B4-A125DBED1F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28750" y="3657600"/>
            <a:ext cx="7486650" cy="2438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Öğreticinin hassas tarafını dünyaya kapattığını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gösterir.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O sadece dersini anlatacak ve gidecektir.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“Bu öğretici, ya duygularındaki güvensizliği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ya da bilgi eksikliğini saklamaya çalışır”  </a:t>
            </a:r>
          </a:p>
        </p:txBody>
      </p:sp>
      <p:pic>
        <p:nvPicPr>
          <p:cNvPr id="12294" name="Picture 4">
            <a:extLst>
              <a:ext uri="{FF2B5EF4-FFF2-40B4-BE49-F238E27FC236}">
                <a16:creationId xmlns:a16="http://schemas.microsoft.com/office/drawing/2014/main" id="{9ACA0EA9-8218-4510-9001-D6366C7F97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4938" y="571500"/>
            <a:ext cx="2071687" cy="28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EAF4F3DC-AA33-4218-9E0E-742DACA5089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857250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3 Veri Yer Tutucusu">
            <a:extLst>
              <a:ext uri="{FF2B5EF4-FFF2-40B4-BE49-F238E27FC236}">
                <a16:creationId xmlns:a16="http://schemas.microsoft.com/office/drawing/2014/main" id="{A8889702-7EE7-41CE-89F5-AE284E33C8B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7F07BD-95C3-45CA-9828-9AD69E3482B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3315" name="5 Slayt Numarası Yer Tutucusu">
            <a:extLst>
              <a:ext uri="{FF2B5EF4-FFF2-40B4-BE49-F238E27FC236}">
                <a16:creationId xmlns:a16="http://schemas.microsoft.com/office/drawing/2014/main" id="{0811DEE0-4AFB-4DD4-83C8-1730257B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F446334-D9D5-4091-8306-C84E3317EED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82E1373F-50BE-49C1-AD78-D6636E2900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924800" cy="731838"/>
          </a:xfrm>
        </p:spPr>
        <p:txBody>
          <a:bodyPr/>
          <a:lstStyle/>
          <a:p>
            <a:pPr algn="ctr" eaLnBrk="1" hangingPunct="1"/>
            <a:r>
              <a:rPr lang="tr-TR" altLang="tr-TR" sz="4000"/>
              <a:t>Elin tehdit konumu</a:t>
            </a:r>
          </a:p>
        </p:txBody>
      </p:sp>
      <p:sp>
        <p:nvSpPr>
          <p:cNvPr id="13317" name="Rectangle 3">
            <a:extLst>
              <a:ext uri="{FF2B5EF4-FFF2-40B4-BE49-F238E27FC236}">
                <a16:creationId xmlns:a16="http://schemas.microsoft.com/office/drawing/2014/main" id="{504B0AE0-2178-4A7E-A4FD-CBB19DE66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3857625"/>
            <a:ext cx="8343900" cy="22383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	Bu  el konumundaki bir öğretici hiçbir mazereti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kabul etmeyeceğini belirtmektedir.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Doğru kullanıldığında avuç gücü kullanıcıya bir otorite ve diğerlerinin üzerinde sessiz bir iktidar sağlar.</a:t>
            </a:r>
          </a:p>
        </p:txBody>
      </p:sp>
      <p:pic>
        <p:nvPicPr>
          <p:cNvPr id="13318" name="Picture 4">
            <a:extLst>
              <a:ext uri="{FF2B5EF4-FFF2-40B4-BE49-F238E27FC236}">
                <a16:creationId xmlns:a16="http://schemas.microsoft.com/office/drawing/2014/main" id="{E86BA067-076A-410D-B36A-4845A8B852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1412875"/>
            <a:ext cx="7358063" cy="2087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32DA1A17-9A5B-4225-A9E6-B25D8B4C063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3 Veri Yer Tutucusu">
            <a:extLst>
              <a:ext uri="{FF2B5EF4-FFF2-40B4-BE49-F238E27FC236}">
                <a16:creationId xmlns:a16="http://schemas.microsoft.com/office/drawing/2014/main" id="{48FD0407-C1E1-469F-8D98-B0852BFB613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0B1C47-4AC4-43C1-BE0F-0B681680429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4339" name="5 Slayt Numarası Yer Tutucusu">
            <a:extLst>
              <a:ext uri="{FF2B5EF4-FFF2-40B4-BE49-F238E27FC236}">
                <a16:creationId xmlns:a16="http://schemas.microsoft.com/office/drawing/2014/main" id="{6C18F091-9329-47C3-805D-EE93F259C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2F3064C-646C-47E6-B77B-CCA739AD45A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4340" name="Rectangle 2">
            <a:extLst>
              <a:ext uri="{FF2B5EF4-FFF2-40B4-BE49-F238E27FC236}">
                <a16:creationId xmlns:a16="http://schemas.microsoft.com/office/drawing/2014/main" id="{7A510B38-900C-43D5-ADC5-6C7EA91745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1500188"/>
            <a:ext cx="4714875" cy="928687"/>
          </a:xfrm>
        </p:spPr>
        <p:txBody>
          <a:bodyPr/>
          <a:lstStyle/>
          <a:p>
            <a:pPr algn="ctr" eaLnBrk="1" hangingPunct="1"/>
            <a:r>
              <a:rPr lang="tr-TR" altLang="tr-TR">
                <a:solidFill>
                  <a:schemeClr val="tx1"/>
                </a:solidFill>
              </a:rPr>
              <a:t>Kenetlenmiş Eller</a:t>
            </a:r>
          </a:p>
        </p:txBody>
      </p:sp>
      <p:pic>
        <p:nvPicPr>
          <p:cNvPr id="14341" name="Picture 4" descr="beden23">
            <a:extLst>
              <a:ext uri="{FF2B5EF4-FFF2-40B4-BE49-F238E27FC236}">
                <a16:creationId xmlns:a16="http://schemas.microsoft.com/office/drawing/2014/main" id="{2BB7E673-7C0F-4DB9-A791-66819B3752D2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14938" y="857250"/>
            <a:ext cx="3509962" cy="3190875"/>
          </a:xfrm>
        </p:spPr>
      </p:pic>
      <p:sp>
        <p:nvSpPr>
          <p:cNvPr id="14342" name="Rectangle 6">
            <a:extLst>
              <a:ext uri="{FF2B5EF4-FFF2-40B4-BE49-F238E27FC236}">
                <a16:creationId xmlns:a16="http://schemas.microsoft.com/office/drawing/2014/main" id="{28920146-05F6-41C2-B86C-E34693FF19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071938"/>
            <a:ext cx="8280400" cy="21431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tr-TR" altLang="tr-TR" sz="4000"/>
              <a:t>Kişi olumsuz bir durumu </a:t>
            </a:r>
          </a:p>
          <a:p>
            <a:pPr algn="ctr" eaLnBrk="1" hangingPunct="1"/>
            <a:r>
              <a:rPr kumimoji="0" lang="tr-TR" altLang="tr-TR" sz="4000"/>
              <a:t>kontrol etmeye çalışmaktadır.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5206E5C3-7803-4106-9036-39E92220D42D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3 Veri Yer Tutucusu">
            <a:extLst>
              <a:ext uri="{FF2B5EF4-FFF2-40B4-BE49-F238E27FC236}">
                <a16:creationId xmlns:a16="http://schemas.microsoft.com/office/drawing/2014/main" id="{E84E6B89-2AF6-45FE-BFD3-CB8B761A218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DF42C1-1ECC-4A72-B5DA-29E333B81C3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5363" name="5 Slayt Numarası Yer Tutucusu">
            <a:extLst>
              <a:ext uri="{FF2B5EF4-FFF2-40B4-BE49-F238E27FC236}">
                <a16:creationId xmlns:a16="http://schemas.microsoft.com/office/drawing/2014/main" id="{6D1C4224-2FB7-4D90-B9C2-3BB81E96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51A762-BBD9-46AB-8541-AC6C0040244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5364" name="Rectangle 2">
            <a:extLst>
              <a:ext uri="{FF2B5EF4-FFF2-40B4-BE49-F238E27FC236}">
                <a16:creationId xmlns:a16="http://schemas.microsoft.com/office/drawing/2014/main" id="{5680E653-A840-4F2D-B2D6-229A572DAB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14813" y="1785938"/>
            <a:ext cx="4533900" cy="1428750"/>
          </a:xfrm>
        </p:spPr>
        <p:txBody>
          <a:bodyPr/>
          <a:lstStyle/>
          <a:p>
            <a:pPr eaLnBrk="1" hangingPunct="1"/>
            <a:r>
              <a:rPr lang="tr-TR" altLang="tr-TR" sz="4000"/>
              <a:t>Yalan söyleme ya da </a:t>
            </a:r>
            <a:br>
              <a:rPr lang="tr-TR" altLang="tr-TR" sz="4000"/>
            </a:br>
            <a:r>
              <a:rPr lang="tr-TR" altLang="tr-TR" sz="4000"/>
              <a:t>olumsuz bir durum</a:t>
            </a:r>
          </a:p>
        </p:txBody>
      </p:sp>
      <p:pic>
        <p:nvPicPr>
          <p:cNvPr id="15365" name="Picture 4" descr="beden36">
            <a:extLst>
              <a:ext uri="{FF2B5EF4-FFF2-40B4-BE49-F238E27FC236}">
                <a16:creationId xmlns:a16="http://schemas.microsoft.com/office/drawing/2014/main" id="{FB82FBFA-63B9-42ED-81E1-3C90ECA4F0BC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8625" y="1500188"/>
            <a:ext cx="3643313" cy="4429125"/>
          </a:xfr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3ACA14F2-D867-4D90-A7A7-117A709EEBC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3 Veri Yer Tutucusu">
            <a:extLst>
              <a:ext uri="{FF2B5EF4-FFF2-40B4-BE49-F238E27FC236}">
                <a16:creationId xmlns:a16="http://schemas.microsoft.com/office/drawing/2014/main" id="{B74D25BA-F8C0-444E-AB2E-32B5AA37222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D7ED202-35D3-47DE-B730-8E678B3559C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6387" name="5 Slayt Numarası Yer Tutucusu">
            <a:extLst>
              <a:ext uri="{FF2B5EF4-FFF2-40B4-BE49-F238E27FC236}">
                <a16:creationId xmlns:a16="http://schemas.microsoft.com/office/drawing/2014/main" id="{BF4871DF-B9A1-4A80-9A1C-E84D30BD3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469D61A-074C-4D59-ADD2-8A0CD1E17AC5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6388" name="Rectangle 2">
            <a:extLst>
              <a:ext uri="{FF2B5EF4-FFF2-40B4-BE49-F238E27FC236}">
                <a16:creationId xmlns:a16="http://schemas.microsoft.com/office/drawing/2014/main" id="{B4C1BE54-3221-459A-843E-C13C9FF163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3429000"/>
            <a:ext cx="8281987" cy="2943225"/>
          </a:xfrm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chemeClr val="tx1"/>
                </a:solidFill>
              </a:rPr>
              <a:t>Bu hareket</a:t>
            </a:r>
            <a:r>
              <a:rPr lang="tr-TR" altLang="tr-TR">
                <a:solidFill>
                  <a:schemeClr val="tx1"/>
                </a:solidFill>
              </a:rPr>
              <a:t>, bir aldatma, yalan veya şüpheli durumu dışarıda bırakmak veya yalan söylediği kişinin yüzüne bakmaktan kaçınmak hareketidir.</a:t>
            </a:r>
          </a:p>
        </p:txBody>
      </p:sp>
      <p:pic>
        <p:nvPicPr>
          <p:cNvPr id="16389" name="Picture 4" descr="beden37">
            <a:extLst>
              <a:ext uri="{FF2B5EF4-FFF2-40B4-BE49-F238E27FC236}">
                <a16:creationId xmlns:a16="http://schemas.microsoft.com/office/drawing/2014/main" id="{44DB21D5-304C-4E68-93AC-0608ED6FFF5A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4813" y="0"/>
            <a:ext cx="3659187" cy="3521075"/>
          </a:xfr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1233EF5B-2BA2-48FB-9268-507F0CEA5FB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3 Veri Yer Tutucusu">
            <a:extLst>
              <a:ext uri="{FF2B5EF4-FFF2-40B4-BE49-F238E27FC236}">
                <a16:creationId xmlns:a16="http://schemas.microsoft.com/office/drawing/2014/main" id="{380E9BFD-F77D-4556-B8E5-3EDFE0B3620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2AB783A-B546-495F-A0B1-B34F5964D5D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7411" name="5 Slayt Numarası Yer Tutucusu">
            <a:extLst>
              <a:ext uri="{FF2B5EF4-FFF2-40B4-BE49-F238E27FC236}">
                <a16:creationId xmlns:a16="http://schemas.microsoft.com/office/drawing/2014/main" id="{61078297-E853-41D3-A15D-83A2A9DE0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81962E4-4F53-4453-8DC2-32A8A8152FD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7412" name="Rectangle 2">
            <a:extLst>
              <a:ext uri="{FF2B5EF4-FFF2-40B4-BE49-F238E27FC236}">
                <a16:creationId xmlns:a16="http://schemas.microsoft.com/office/drawing/2014/main" id="{D259E71B-42F4-4E88-9FC2-9B4CC82174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" y="3857625"/>
            <a:ext cx="8429625" cy="2571750"/>
          </a:xfrm>
        </p:spPr>
        <p:txBody>
          <a:bodyPr/>
          <a:lstStyle/>
          <a:p>
            <a:pPr eaLnBrk="1" hangingPunct="1"/>
            <a:r>
              <a:rPr lang="tr-TR" altLang="tr-TR" sz="4000" b="1">
                <a:solidFill>
                  <a:schemeClr val="tx1"/>
                </a:solidFill>
              </a:rPr>
              <a:t>Parmakları ağza sokmak </a:t>
            </a:r>
            <a:br>
              <a:rPr lang="tr-TR" altLang="tr-TR" sz="4000" b="1">
                <a:solidFill>
                  <a:schemeClr val="tx1"/>
                </a:solidFill>
              </a:rPr>
            </a:br>
            <a:r>
              <a:rPr lang="tr-TR" altLang="tr-TR" sz="4000">
                <a:solidFill>
                  <a:schemeClr val="tx1"/>
                </a:solidFill>
              </a:rPr>
              <a:t>güven ihtiyacının dışa gösterilmesidir.</a:t>
            </a:r>
            <a:br>
              <a:rPr lang="tr-TR" altLang="tr-TR" sz="4000">
                <a:solidFill>
                  <a:schemeClr val="tx1"/>
                </a:solidFill>
              </a:rPr>
            </a:br>
            <a:r>
              <a:rPr lang="tr-TR" altLang="tr-TR" sz="4000">
                <a:solidFill>
                  <a:schemeClr val="tx1"/>
                </a:solidFill>
              </a:rPr>
              <a:t>Bu hareketi gördüğünüzde kişiye  güven vermek uygun olur.</a:t>
            </a:r>
            <a:endParaRPr lang="tr-TR" altLang="tr-TR">
              <a:solidFill>
                <a:schemeClr val="tx1"/>
              </a:solidFill>
            </a:endParaRPr>
          </a:p>
        </p:txBody>
      </p:sp>
      <p:pic>
        <p:nvPicPr>
          <p:cNvPr id="17413" name="Picture 4" descr="beden41">
            <a:extLst>
              <a:ext uri="{FF2B5EF4-FFF2-40B4-BE49-F238E27FC236}">
                <a16:creationId xmlns:a16="http://schemas.microsoft.com/office/drawing/2014/main" id="{8BF02815-B318-4780-A8F0-230D99E1B520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5775" y="0"/>
            <a:ext cx="3578225" cy="3786188"/>
          </a:xfr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71F07FEA-6BD5-46BC-B7F1-C48E5B0D5B76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Veri Yer Tutucusu">
            <a:extLst>
              <a:ext uri="{FF2B5EF4-FFF2-40B4-BE49-F238E27FC236}">
                <a16:creationId xmlns:a16="http://schemas.microsoft.com/office/drawing/2014/main" id="{FAF50CAB-2A20-46A5-B47F-45A963A872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B8B6A86-7248-4907-8974-59A8FFEFAAA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8435" name="5 Slayt Numarası Yer Tutucusu">
            <a:extLst>
              <a:ext uri="{FF2B5EF4-FFF2-40B4-BE49-F238E27FC236}">
                <a16:creationId xmlns:a16="http://schemas.microsoft.com/office/drawing/2014/main" id="{5E329BBC-DF06-4CF9-BF68-C9072EF1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2C3451-7A5B-411E-85BC-58266AAF9CAD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16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ED53946F-87D0-45A5-983E-02986C57F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8688" y="4071938"/>
            <a:ext cx="7715250" cy="2000250"/>
          </a:xfrm>
        </p:spPr>
        <p:txBody>
          <a:bodyPr/>
          <a:lstStyle/>
          <a:p>
            <a:pPr eaLnBrk="1" hangingPunct="1"/>
            <a:r>
              <a:rPr lang="tr-TR" altLang="tr-TR" sz="5400"/>
              <a:t>Can sıkıntısı ve </a:t>
            </a:r>
            <a:br>
              <a:rPr lang="tr-TR" altLang="tr-TR" sz="5400"/>
            </a:br>
            <a:r>
              <a:rPr lang="tr-TR" altLang="tr-TR" sz="5400"/>
              <a:t>dikkat dağılmasını gösterir.</a:t>
            </a:r>
          </a:p>
        </p:txBody>
      </p:sp>
      <p:pic>
        <p:nvPicPr>
          <p:cNvPr id="18437" name="Picture 4" descr="beden42">
            <a:extLst>
              <a:ext uri="{FF2B5EF4-FFF2-40B4-BE49-F238E27FC236}">
                <a16:creationId xmlns:a16="http://schemas.microsoft.com/office/drawing/2014/main" id="{5548F7B3-6A37-439D-BBA6-A52DB9FD0FC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3500" y="0"/>
            <a:ext cx="4000500" cy="4168775"/>
          </a:xfr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DFA0B31B-11F0-47C4-B088-013189169EB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Veri Yer Tutucusu">
            <a:extLst>
              <a:ext uri="{FF2B5EF4-FFF2-40B4-BE49-F238E27FC236}">
                <a16:creationId xmlns:a16="http://schemas.microsoft.com/office/drawing/2014/main" id="{0FC26FEF-78A2-4DB2-99DF-4118BEEF2CB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5FE9507-B538-4A26-84B4-A1B956D09E3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9459" name="5 Slayt Numarası Yer Tutucusu">
            <a:extLst>
              <a:ext uri="{FF2B5EF4-FFF2-40B4-BE49-F238E27FC236}">
                <a16:creationId xmlns:a16="http://schemas.microsoft.com/office/drawing/2014/main" id="{FF0744C6-AEE6-4D10-A1E2-7E17FB64E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870079B-483C-4CE2-80EF-BC6F628E3CB9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17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9460" name="Rectangle 2">
            <a:extLst>
              <a:ext uri="{FF2B5EF4-FFF2-40B4-BE49-F238E27FC236}">
                <a16:creationId xmlns:a16="http://schemas.microsoft.com/office/drawing/2014/main" id="{B3E1DE2E-A47D-4B11-84B5-3172418DA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3357563"/>
            <a:ext cx="7000875" cy="3165475"/>
          </a:xfrm>
        </p:spPr>
        <p:txBody>
          <a:bodyPr/>
          <a:lstStyle/>
          <a:p>
            <a:pPr eaLnBrk="1" hangingPunct="1"/>
            <a:r>
              <a:rPr lang="tr-TR" altLang="tr-TR" sz="3200">
                <a:solidFill>
                  <a:schemeClr val="tx1"/>
                </a:solidFill>
              </a:rPr>
              <a:t>İşaret parmağını dik olarak yanaktan yukarıya bakması ve başparmağın çeneyi desteklemesi durumunda bireyin konuşmacı veya konuyla ilgili olumsuz veya eleştirel düşünceleri var demektir.</a:t>
            </a:r>
            <a:br>
              <a:rPr lang="tr-TR" altLang="tr-TR" sz="3200">
                <a:solidFill>
                  <a:schemeClr val="tx1"/>
                </a:solidFill>
              </a:rPr>
            </a:br>
            <a:endParaRPr lang="tr-TR" altLang="tr-TR" sz="3200">
              <a:solidFill>
                <a:schemeClr val="tx1"/>
              </a:solidFill>
            </a:endParaRPr>
          </a:p>
        </p:txBody>
      </p:sp>
      <p:pic>
        <p:nvPicPr>
          <p:cNvPr id="19461" name="Picture 4" descr="beden43">
            <a:extLst>
              <a:ext uri="{FF2B5EF4-FFF2-40B4-BE49-F238E27FC236}">
                <a16:creationId xmlns:a16="http://schemas.microsoft.com/office/drawing/2014/main" id="{94BDD4A5-6821-4E71-BEE6-CD5F2B9F0D81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71500" y="857250"/>
            <a:ext cx="4029075" cy="2228850"/>
          </a:xfr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5C42BFAB-CE24-4F24-8287-0CA20050FB78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3 Veri Yer Tutucusu">
            <a:extLst>
              <a:ext uri="{FF2B5EF4-FFF2-40B4-BE49-F238E27FC236}">
                <a16:creationId xmlns:a16="http://schemas.microsoft.com/office/drawing/2014/main" id="{79B388AD-40EA-47B6-988C-0262E863A5C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494B244-D9E6-4E7A-8700-4EA09D0A23C5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0483" name="5 Slayt Numarası Yer Tutucusu">
            <a:extLst>
              <a:ext uri="{FF2B5EF4-FFF2-40B4-BE49-F238E27FC236}">
                <a16:creationId xmlns:a16="http://schemas.microsoft.com/office/drawing/2014/main" id="{5B17431D-A492-4A84-A1E5-F82737D56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E5080E5-CEBE-463C-B97E-DC037B96970F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0484" name="Rectangle 2">
            <a:extLst>
              <a:ext uri="{FF2B5EF4-FFF2-40B4-BE49-F238E27FC236}">
                <a16:creationId xmlns:a16="http://schemas.microsoft.com/office/drawing/2014/main" id="{FAF0E043-4203-4FCD-AFF2-A821D6A24B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27088" y="472440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altLang="tr-TR"/>
              <a:t>Memnuniyetsiz bir durum</a:t>
            </a:r>
          </a:p>
        </p:txBody>
      </p:sp>
      <p:pic>
        <p:nvPicPr>
          <p:cNvPr id="20485" name="Picture 4" descr="beden56">
            <a:extLst>
              <a:ext uri="{FF2B5EF4-FFF2-40B4-BE49-F238E27FC236}">
                <a16:creationId xmlns:a16="http://schemas.microsoft.com/office/drawing/2014/main" id="{19CC81B9-D931-4382-9804-83B10DBCDD1F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813" y="928688"/>
            <a:ext cx="3744912" cy="4143375"/>
          </a:xfrm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3540D1E6-CD8F-4D4B-A1FE-F030982FC44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Veri Yer Tutucusu">
            <a:extLst>
              <a:ext uri="{FF2B5EF4-FFF2-40B4-BE49-F238E27FC236}">
                <a16:creationId xmlns:a16="http://schemas.microsoft.com/office/drawing/2014/main" id="{63D3A67C-1FCF-4CB0-ACF9-40BE8A736FE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CF73ACB-D7D3-4B45-AB26-7DDDB9E61AF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1507" name="5 Slayt Numarası Yer Tutucusu">
            <a:extLst>
              <a:ext uri="{FF2B5EF4-FFF2-40B4-BE49-F238E27FC236}">
                <a16:creationId xmlns:a16="http://schemas.microsoft.com/office/drawing/2014/main" id="{E0F05271-AE09-4D7A-8BEB-2A76922F2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37B6BDA-E640-4AE6-A5B4-79CEFDC60AA0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19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1508" name="Rectangle 2">
            <a:extLst>
              <a:ext uri="{FF2B5EF4-FFF2-40B4-BE49-F238E27FC236}">
                <a16:creationId xmlns:a16="http://schemas.microsoft.com/office/drawing/2014/main" id="{7E082851-9FC8-449F-B3DF-C9A4DDB22E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71750" y="1357313"/>
            <a:ext cx="4714875" cy="4429125"/>
          </a:xfrm>
        </p:spPr>
        <p:txBody>
          <a:bodyPr/>
          <a:lstStyle/>
          <a:p>
            <a:pPr eaLnBrk="1" hangingPunct="1"/>
            <a:r>
              <a:rPr lang="tr-TR" altLang="tr-TR" b="1" u="sng">
                <a:solidFill>
                  <a:schemeClr val="tx1"/>
                </a:solidFill>
              </a:rPr>
              <a:t>Bu hareket </a:t>
            </a:r>
            <a:br>
              <a:rPr lang="tr-TR" altLang="tr-TR">
                <a:solidFill>
                  <a:schemeClr val="tx1"/>
                </a:solidFill>
              </a:rPr>
            </a:br>
            <a:r>
              <a:rPr lang="tr-TR" altLang="tr-TR">
                <a:solidFill>
                  <a:schemeClr val="tx1"/>
                </a:solidFill>
              </a:rPr>
              <a:t>olumsuz bir tavır ve duygu, </a:t>
            </a:r>
            <a:br>
              <a:rPr lang="tr-TR" altLang="tr-TR">
                <a:solidFill>
                  <a:schemeClr val="tx1"/>
                </a:solidFill>
              </a:rPr>
            </a:br>
            <a:r>
              <a:rPr lang="tr-TR" altLang="tr-TR">
                <a:solidFill>
                  <a:schemeClr val="tx1"/>
                </a:solidFill>
              </a:rPr>
              <a:t>sinirlenme veya </a:t>
            </a:r>
            <a:br>
              <a:rPr lang="tr-TR" altLang="tr-TR">
                <a:solidFill>
                  <a:schemeClr val="tx1"/>
                </a:solidFill>
              </a:rPr>
            </a:br>
            <a:r>
              <a:rPr lang="tr-TR" altLang="tr-TR">
                <a:solidFill>
                  <a:schemeClr val="tx1"/>
                </a:solidFill>
              </a:rPr>
              <a:t>korkuyu gizlemeye çalışma hareketidir.</a:t>
            </a:r>
          </a:p>
        </p:txBody>
      </p:sp>
      <p:pic>
        <p:nvPicPr>
          <p:cNvPr id="21509" name="Picture 4" descr="beden63">
            <a:extLst>
              <a:ext uri="{FF2B5EF4-FFF2-40B4-BE49-F238E27FC236}">
                <a16:creationId xmlns:a16="http://schemas.microsoft.com/office/drawing/2014/main" id="{3DE3829B-8CD2-4A2E-A145-FA5EBE388886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7188" y="928688"/>
            <a:ext cx="2071687" cy="4714875"/>
          </a:xfrm>
        </p:spPr>
      </p:pic>
      <p:pic>
        <p:nvPicPr>
          <p:cNvPr id="21510" name="Picture 5" descr="beden64">
            <a:extLst>
              <a:ext uri="{FF2B5EF4-FFF2-40B4-BE49-F238E27FC236}">
                <a16:creationId xmlns:a16="http://schemas.microsoft.com/office/drawing/2014/main" id="{11D26B2D-A6DB-4207-84A4-B0F2BEBCD9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928688"/>
            <a:ext cx="1500187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F780019-B928-4164-B766-7F3D3CB88FD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CBA4A3B6-D30D-4694-A59A-88EFB83294D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90CDAB7-D66B-4834-87D6-171BDB9D85BA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099" name="Rectangle 9">
            <a:extLst>
              <a:ext uri="{FF2B5EF4-FFF2-40B4-BE49-F238E27FC236}">
                <a16:creationId xmlns:a16="http://schemas.microsoft.com/office/drawing/2014/main" id="{2833B3AB-7D63-4841-8547-BD1474778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24A7C23-5006-4390-8502-82E9DBBE75C9}" type="slidenum">
              <a:rPr kumimoji="0" lang="tr-TR" altLang="tr-TR" sz="1400">
                <a:solidFill>
                  <a:schemeClr val="tx2"/>
                </a:solidFill>
              </a:rPr>
              <a:pPr eaLnBrk="1" hangingPunct="1"/>
              <a:t>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100" name="Rectangle 7">
            <a:extLst>
              <a:ext uri="{FF2B5EF4-FFF2-40B4-BE49-F238E27FC236}">
                <a16:creationId xmlns:a16="http://schemas.microsoft.com/office/drawing/2014/main" id="{1DE9FF7F-89F2-41BE-92F1-E71A0F75119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57313" y="609600"/>
            <a:ext cx="6000750" cy="1819275"/>
          </a:xfrm>
          <a:solidFill>
            <a:srgbClr val="00B0F0"/>
          </a:solidFill>
        </p:spPr>
        <p:txBody>
          <a:bodyPr/>
          <a:lstStyle/>
          <a:p>
            <a:pPr algn="ctr" eaLnBrk="1" hangingPunct="1"/>
            <a:r>
              <a:rPr lang="tr-TR" altLang="tr-TR" sz="4800" b="1">
                <a:solidFill>
                  <a:srgbClr val="003399"/>
                </a:solidFill>
              </a:rPr>
              <a:t>ÖĞRETİCİNİN </a:t>
            </a:r>
          </a:p>
          <a:p>
            <a:pPr algn="ctr" eaLnBrk="1" hangingPunct="1"/>
            <a:r>
              <a:rPr lang="tr-TR" altLang="tr-TR" sz="4800" b="1">
                <a:solidFill>
                  <a:srgbClr val="003399"/>
                </a:solidFill>
              </a:rPr>
              <a:t>SESSİZ DİLİ</a:t>
            </a:r>
          </a:p>
        </p:txBody>
      </p:sp>
      <p:pic>
        <p:nvPicPr>
          <p:cNvPr id="4101" name="Picture 8">
            <a:extLst>
              <a:ext uri="{FF2B5EF4-FFF2-40B4-BE49-F238E27FC236}">
                <a16:creationId xmlns:a16="http://schemas.microsoft.com/office/drawing/2014/main" id="{2C5419F5-77F5-4446-8A46-CAB68FAEBF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3000375"/>
            <a:ext cx="3914775" cy="32385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Veri Yer Tutucusu">
            <a:extLst>
              <a:ext uri="{FF2B5EF4-FFF2-40B4-BE49-F238E27FC236}">
                <a16:creationId xmlns:a16="http://schemas.microsoft.com/office/drawing/2014/main" id="{721F294E-AB61-4AE8-B0DC-09D2FFE2973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4663D24-2606-484E-BA79-54498350C04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2531" name="5 Slayt Numarası Yer Tutucusu">
            <a:extLst>
              <a:ext uri="{FF2B5EF4-FFF2-40B4-BE49-F238E27FC236}">
                <a16:creationId xmlns:a16="http://schemas.microsoft.com/office/drawing/2014/main" id="{D9441D37-F36F-4A82-8148-3C497A864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485143C-67E3-4A05-AC25-EAD750AC77A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2532" name="Rectangle 2">
            <a:extLst>
              <a:ext uri="{FF2B5EF4-FFF2-40B4-BE49-F238E27FC236}">
                <a16:creationId xmlns:a16="http://schemas.microsoft.com/office/drawing/2014/main" id="{6A507C40-7C77-401A-91F2-719D2C1219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/>
          </a:p>
        </p:txBody>
      </p:sp>
      <p:pic>
        <p:nvPicPr>
          <p:cNvPr id="22533" name="Picture 4" descr="beden69Nötr baş pozisyonu">
            <a:extLst>
              <a:ext uri="{FF2B5EF4-FFF2-40B4-BE49-F238E27FC236}">
                <a16:creationId xmlns:a16="http://schemas.microsoft.com/office/drawing/2014/main" id="{C58EE003-1E9D-40C8-930C-03605B76CA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0350"/>
            <a:ext cx="2195512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5" descr="beden70İlgilenmiş baş pozisyonu">
            <a:extLst>
              <a:ext uri="{FF2B5EF4-FFF2-40B4-BE49-F238E27FC236}">
                <a16:creationId xmlns:a16="http://schemas.microsoft.com/office/drawing/2014/main" id="{C72ED9E6-C605-4141-90B2-8154C5259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29235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5" name="Picture 6" descr="beden71Onaylamayan pozisyon">
            <a:extLst>
              <a:ext uri="{FF2B5EF4-FFF2-40B4-BE49-F238E27FC236}">
                <a16:creationId xmlns:a16="http://schemas.microsoft.com/office/drawing/2014/main" id="{6BD58966-D55D-4D9A-8503-B458CD730F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0"/>
            <a:ext cx="21939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Text Box 7">
            <a:extLst>
              <a:ext uri="{FF2B5EF4-FFF2-40B4-BE49-F238E27FC236}">
                <a16:creationId xmlns:a16="http://schemas.microsoft.com/office/drawing/2014/main" id="{E2E700DF-5996-4806-9DF0-9C145CF88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28875"/>
            <a:ext cx="2590800" cy="400050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r-TR" altLang="tr-TR" sz="2000" b="1">
                <a:latin typeface="Arial" panose="020B0604020202020204" pitchFamily="34" charset="0"/>
              </a:rPr>
              <a:t>Normal Pozisyon</a:t>
            </a:r>
          </a:p>
        </p:txBody>
      </p:sp>
      <p:sp>
        <p:nvSpPr>
          <p:cNvPr id="22537" name="Text Box 8">
            <a:extLst>
              <a:ext uri="{FF2B5EF4-FFF2-40B4-BE49-F238E27FC236}">
                <a16:creationId xmlns:a16="http://schemas.microsoft.com/office/drawing/2014/main" id="{8796CF7C-731B-4FBA-8D0E-3017B85999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43213" y="2428875"/>
            <a:ext cx="3443287" cy="600075"/>
          </a:xfrm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tr-TR" altLang="tr-TR" sz="2400" b="1"/>
              <a:t>İlgilenmiş Baş Pozisyonu</a:t>
            </a:r>
          </a:p>
        </p:txBody>
      </p:sp>
      <p:sp>
        <p:nvSpPr>
          <p:cNvPr id="22538" name="Text Box 9">
            <a:extLst>
              <a:ext uri="{FF2B5EF4-FFF2-40B4-BE49-F238E27FC236}">
                <a16:creationId xmlns:a16="http://schemas.microsoft.com/office/drawing/2014/main" id="{58DC8E15-6A9C-4F56-A692-A5D0CBFB6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357438"/>
            <a:ext cx="2627312" cy="706437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r-TR" altLang="tr-TR" sz="2000" b="1">
                <a:latin typeface="Arial" panose="020B0604020202020204" pitchFamily="34" charset="0"/>
              </a:rPr>
              <a:t>Onaylamayan Baş Pozisyonu</a:t>
            </a:r>
          </a:p>
        </p:txBody>
      </p:sp>
      <p:pic>
        <p:nvPicPr>
          <p:cNvPr id="22539" name="Picture 10" descr="beden51">
            <a:extLst>
              <a:ext uri="{FF2B5EF4-FFF2-40B4-BE49-F238E27FC236}">
                <a16:creationId xmlns:a16="http://schemas.microsoft.com/office/drawing/2014/main" id="{8D678C53-533E-490E-A515-4CE63ACEE6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6600"/>
            <a:ext cx="18383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0" name="Text Box 11">
            <a:extLst>
              <a:ext uri="{FF2B5EF4-FFF2-40B4-BE49-F238E27FC236}">
                <a16:creationId xmlns:a16="http://schemas.microsoft.com/office/drawing/2014/main" id="{00096BE4-316E-4C70-982A-B1A7B82646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57875"/>
            <a:ext cx="3352800" cy="4730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r-TR" altLang="tr-TR" sz="2000" b="1">
                <a:latin typeface="Arial" panose="020B0604020202020204" pitchFamily="34" charset="0"/>
              </a:rPr>
              <a:t>Standart Kol Kavuşturma</a:t>
            </a:r>
          </a:p>
        </p:txBody>
      </p:sp>
      <p:pic>
        <p:nvPicPr>
          <p:cNvPr id="22541" name="Picture 12" descr="beden48">
            <a:extLst>
              <a:ext uri="{FF2B5EF4-FFF2-40B4-BE49-F238E27FC236}">
                <a16:creationId xmlns:a16="http://schemas.microsoft.com/office/drawing/2014/main" id="{08AA7743-1426-437A-A11B-0ABD8DC57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200400"/>
            <a:ext cx="1752600" cy="284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42" name="Picture 13" descr="beden49">
            <a:extLst>
              <a:ext uri="{FF2B5EF4-FFF2-40B4-BE49-F238E27FC236}">
                <a16:creationId xmlns:a16="http://schemas.microsoft.com/office/drawing/2014/main" id="{F4D1E274-A685-4956-BEDD-35BF7480A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3200400"/>
            <a:ext cx="1790700" cy="290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3" name="Text Box 14">
            <a:extLst>
              <a:ext uri="{FF2B5EF4-FFF2-40B4-BE49-F238E27FC236}">
                <a16:creationId xmlns:a16="http://schemas.microsoft.com/office/drawing/2014/main" id="{2DCF8E21-081A-41E3-B7DE-65D35E540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857875"/>
            <a:ext cx="2819400" cy="4730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r-TR" altLang="tr-TR" sz="2000" b="1">
                <a:latin typeface="Arial" panose="020B0604020202020204" pitchFamily="34" charset="0"/>
              </a:rPr>
              <a:t>Sağlam Bir Duruş</a:t>
            </a:r>
          </a:p>
        </p:txBody>
      </p:sp>
      <p:sp>
        <p:nvSpPr>
          <p:cNvPr id="22544" name="Text Box 15">
            <a:extLst>
              <a:ext uri="{FF2B5EF4-FFF2-40B4-BE49-F238E27FC236}">
                <a16:creationId xmlns:a16="http://schemas.microsoft.com/office/drawing/2014/main" id="{23F037F7-2897-49E1-A184-5877E0846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857875"/>
            <a:ext cx="2819400" cy="47307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tr-TR" altLang="tr-TR" sz="2000" b="1">
                <a:latin typeface="Arial" panose="020B0604020202020204" pitchFamily="34" charset="0"/>
              </a:rPr>
              <a:t>Üstünlük Tavrı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3 Veri Yer Tutucusu">
            <a:extLst>
              <a:ext uri="{FF2B5EF4-FFF2-40B4-BE49-F238E27FC236}">
                <a16:creationId xmlns:a16="http://schemas.microsoft.com/office/drawing/2014/main" id="{434FD221-E913-4218-A7AF-98146D7DA7DF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F1D1652-912B-45F5-895B-D5E2F1CEBEEB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3555" name="5 Slayt Numarası Yer Tutucusu">
            <a:extLst>
              <a:ext uri="{FF2B5EF4-FFF2-40B4-BE49-F238E27FC236}">
                <a16:creationId xmlns:a16="http://schemas.microsoft.com/office/drawing/2014/main" id="{9D3620C0-AA93-4B78-A877-ADC142331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8F0DB56-95C5-41CF-B4A5-9EFCCC6C720D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3556" name="Rectangle 2">
            <a:extLst>
              <a:ext uri="{FF2B5EF4-FFF2-40B4-BE49-F238E27FC236}">
                <a16:creationId xmlns:a16="http://schemas.microsoft.com/office/drawing/2014/main" id="{7A8F6F7A-8C8C-488A-9768-BFD952D8CD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686800" cy="1143000"/>
          </a:xfrm>
        </p:spPr>
        <p:txBody>
          <a:bodyPr/>
          <a:lstStyle/>
          <a:p>
            <a:pPr eaLnBrk="1" hangingPunct="1"/>
            <a:r>
              <a:rPr lang="tr-TR" altLang="tr-TR"/>
              <a:t>Havayı hassas bir şekilde kavrama</a:t>
            </a:r>
          </a:p>
        </p:txBody>
      </p:sp>
      <p:sp>
        <p:nvSpPr>
          <p:cNvPr id="23557" name="Rectangle 3">
            <a:extLst>
              <a:ext uri="{FF2B5EF4-FFF2-40B4-BE49-F238E27FC236}">
                <a16:creationId xmlns:a16="http://schemas.microsoft.com/office/drawing/2014/main" id="{DD724441-FF6D-47FB-AFBA-AE8AE5819B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4071938"/>
            <a:ext cx="8415337" cy="2252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	</a:t>
            </a:r>
            <a:r>
              <a:rPr lang="tr-TR" altLang="tr-TR"/>
              <a:t>Konuya hassasiyet kazandırır ve konuşulan konuyla ilgili olarak gücünü göstermeye çalışır.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		Eğer zihinde cevaplanamamış bir sorun varsa, aynı davranış  yapılır. </a:t>
            </a:r>
          </a:p>
        </p:txBody>
      </p:sp>
      <p:pic>
        <p:nvPicPr>
          <p:cNvPr id="23558" name="Picture 4">
            <a:extLst>
              <a:ext uri="{FF2B5EF4-FFF2-40B4-BE49-F238E27FC236}">
                <a16:creationId xmlns:a16="http://schemas.microsoft.com/office/drawing/2014/main" id="{2AA2C145-4BEB-4DB3-9485-82D793C70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500188"/>
            <a:ext cx="21717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BFD67BD1-097D-498D-A019-34D45899159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3 Veri Yer Tutucusu">
            <a:extLst>
              <a:ext uri="{FF2B5EF4-FFF2-40B4-BE49-F238E27FC236}">
                <a16:creationId xmlns:a16="http://schemas.microsoft.com/office/drawing/2014/main" id="{85B63A0B-A426-4CC3-B736-3B1F571559E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39DAA5C-CED0-446B-9463-A3425C008F66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4579" name="5 Slayt Numarası Yer Tutucusu">
            <a:extLst>
              <a:ext uri="{FF2B5EF4-FFF2-40B4-BE49-F238E27FC236}">
                <a16:creationId xmlns:a16="http://schemas.microsoft.com/office/drawing/2014/main" id="{CA4493E1-2859-4620-9FBE-74603D4EE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E2A51B4-1973-437C-A92F-5986884C7DBD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4580" name="Rectangle 2">
            <a:extLst>
              <a:ext uri="{FF2B5EF4-FFF2-40B4-BE49-F238E27FC236}">
                <a16:creationId xmlns:a16="http://schemas.microsoft.com/office/drawing/2014/main" id="{6A655B79-DC48-42FD-81A8-E26B26199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57500" y="785813"/>
            <a:ext cx="6057900" cy="1390650"/>
          </a:xfrm>
        </p:spPr>
        <p:txBody>
          <a:bodyPr/>
          <a:lstStyle/>
          <a:p>
            <a:pPr algn="ctr" eaLnBrk="1" hangingPunct="1"/>
            <a:r>
              <a:rPr lang="tr-TR" altLang="tr-TR"/>
              <a:t>İki elin makas gibi </a:t>
            </a:r>
            <a:br>
              <a:rPr lang="tr-TR" altLang="tr-TR"/>
            </a:br>
            <a:r>
              <a:rPr lang="tr-TR" altLang="tr-TR"/>
              <a:t>yana doğru açılması</a:t>
            </a:r>
          </a:p>
        </p:txBody>
      </p:sp>
      <p:sp>
        <p:nvSpPr>
          <p:cNvPr id="24581" name="Rectangle 3">
            <a:extLst>
              <a:ext uri="{FF2B5EF4-FFF2-40B4-BE49-F238E27FC236}">
                <a16:creationId xmlns:a16="http://schemas.microsoft.com/office/drawing/2014/main" id="{28F09CCC-7E00-4033-9D4F-4E0956CB62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85813" y="4572000"/>
            <a:ext cx="8072437" cy="1676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Şiddetli reddetme vardır.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Öğretmen, öğrencilerle arasına düşmanca bir set çeker. </a:t>
            </a:r>
          </a:p>
        </p:txBody>
      </p:sp>
      <p:pic>
        <p:nvPicPr>
          <p:cNvPr id="24582" name="Picture 4">
            <a:extLst>
              <a:ext uri="{FF2B5EF4-FFF2-40B4-BE49-F238E27FC236}">
                <a16:creationId xmlns:a16="http://schemas.microsoft.com/office/drawing/2014/main" id="{DDD46110-82D6-4028-B239-1170D15CE4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785813"/>
            <a:ext cx="2895600" cy="385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E38C9A9C-21C2-42D4-B15F-CD8FC597D21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3 Veri Yer Tutucusu">
            <a:extLst>
              <a:ext uri="{FF2B5EF4-FFF2-40B4-BE49-F238E27FC236}">
                <a16:creationId xmlns:a16="http://schemas.microsoft.com/office/drawing/2014/main" id="{AFFA5D1D-D5AE-4926-8A6D-134951F188C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F68BBBB-4863-438B-AAF4-0D1889F1192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5603" name="5 Slayt Numarası Yer Tutucusu">
            <a:extLst>
              <a:ext uri="{FF2B5EF4-FFF2-40B4-BE49-F238E27FC236}">
                <a16:creationId xmlns:a16="http://schemas.microsoft.com/office/drawing/2014/main" id="{7354C0D2-94D4-437F-ACAB-5D8ED614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40CD3F2-977E-4D25-8655-ACB1D09B4C70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5604" name="Rectangle 2">
            <a:extLst>
              <a:ext uri="{FF2B5EF4-FFF2-40B4-BE49-F238E27FC236}">
                <a16:creationId xmlns:a16="http://schemas.microsoft.com/office/drawing/2014/main" id="{D9CE0307-D21B-4DA8-ACD6-2BAB986482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785813"/>
            <a:ext cx="7219950" cy="785812"/>
          </a:xfrm>
        </p:spPr>
        <p:txBody>
          <a:bodyPr/>
          <a:lstStyle/>
          <a:p>
            <a:pPr eaLnBrk="1" hangingPunct="1"/>
            <a:r>
              <a:rPr lang="tr-TR" altLang="tr-TR"/>
              <a:t>Avuç içinin yukarıya bakması</a:t>
            </a:r>
          </a:p>
        </p:txBody>
      </p:sp>
      <p:sp>
        <p:nvSpPr>
          <p:cNvPr id="25605" name="Rectangle 3">
            <a:extLst>
              <a:ext uri="{FF2B5EF4-FFF2-40B4-BE49-F238E27FC236}">
                <a16:creationId xmlns:a16="http://schemas.microsoft.com/office/drawing/2014/main" id="{D5F488F0-7B71-4540-BCA2-14DCFD17E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3714750"/>
            <a:ext cx="7786687" cy="2571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/>
              <a:t>Öğretmen, yumuşak bir şekilde öğrenciden kendi fikrine katılmasını istiyor demektir.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	Aynı zamanda farklı fikirlere de açık olduğunun göstergesidir. </a:t>
            </a:r>
          </a:p>
        </p:txBody>
      </p:sp>
      <p:pic>
        <p:nvPicPr>
          <p:cNvPr id="25606" name="Picture 4">
            <a:extLst>
              <a:ext uri="{FF2B5EF4-FFF2-40B4-BE49-F238E27FC236}">
                <a16:creationId xmlns:a16="http://schemas.microsoft.com/office/drawing/2014/main" id="{0C6F8F00-1B18-4764-B1A1-6574279851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714500"/>
            <a:ext cx="38385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9477BB2-6431-43B1-A605-465A0405681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Veri Yer Tutucusu">
            <a:extLst>
              <a:ext uri="{FF2B5EF4-FFF2-40B4-BE49-F238E27FC236}">
                <a16:creationId xmlns:a16="http://schemas.microsoft.com/office/drawing/2014/main" id="{4D880312-C10E-489C-95AF-365E148A0CB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7B5F5DC-FF5A-4A7F-8DA3-6F06991D9F5A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6627" name="5 Slayt Numarası Yer Tutucusu">
            <a:extLst>
              <a:ext uri="{FF2B5EF4-FFF2-40B4-BE49-F238E27FC236}">
                <a16:creationId xmlns:a16="http://schemas.microsoft.com/office/drawing/2014/main" id="{89A14A02-AE0A-4350-8452-99186F9E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BBA6080-5B4D-46A2-B99C-127E6653A477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62905BF4-8333-491C-8B11-8BFC08B196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8305800" cy="1143000"/>
          </a:xfrm>
        </p:spPr>
        <p:txBody>
          <a:bodyPr/>
          <a:lstStyle/>
          <a:p>
            <a:pPr eaLnBrk="1" hangingPunct="1"/>
            <a:r>
              <a:rPr lang="tr-TR" altLang="tr-TR"/>
              <a:t>Avuç içinin aşağıya bakması</a:t>
            </a:r>
          </a:p>
        </p:txBody>
      </p:sp>
      <p:sp>
        <p:nvSpPr>
          <p:cNvPr id="26629" name="Rectangle 3">
            <a:extLst>
              <a:ext uri="{FF2B5EF4-FFF2-40B4-BE49-F238E27FC236}">
                <a16:creationId xmlns:a16="http://schemas.microsoft.com/office/drawing/2014/main" id="{281BD393-126C-4DE1-A098-54A3EF28F0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14375" y="4038600"/>
            <a:ext cx="7858125" cy="213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chemeClr val="tx2"/>
                </a:solidFill>
              </a:rPr>
              <a:t>Artmış olan gerginliği kontrol etmek isteyen soğukkanlı bir  yaklaşım işaretidir.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>
                <a:solidFill>
                  <a:schemeClr val="tx2"/>
                </a:solidFill>
              </a:rPr>
              <a:t>	Bu hareket, karşı tarafta direnç doğurmaz. </a:t>
            </a:r>
          </a:p>
        </p:txBody>
      </p:sp>
      <p:pic>
        <p:nvPicPr>
          <p:cNvPr id="26630" name="Picture 4">
            <a:extLst>
              <a:ext uri="{FF2B5EF4-FFF2-40B4-BE49-F238E27FC236}">
                <a16:creationId xmlns:a16="http://schemas.microsoft.com/office/drawing/2014/main" id="{9F5A7D9C-95A3-49DA-A63D-9F052E82BB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329565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4788C292-122B-4801-A9C9-98040F35B8A5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Veri Yer Tutucusu">
            <a:extLst>
              <a:ext uri="{FF2B5EF4-FFF2-40B4-BE49-F238E27FC236}">
                <a16:creationId xmlns:a16="http://schemas.microsoft.com/office/drawing/2014/main" id="{367B6E88-1D7D-4856-9052-178542250C1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C6E6DE-3B7B-4606-B41B-E74230B7F3A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7651" name="5 Slayt Numarası Yer Tutucusu">
            <a:extLst>
              <a:ext uri="{FF2B5EF4-FFF2-40B4-BE49-F238E27FC236}">
                <a16:creationId xmlns:a16="http://schemas.microsoft.com/office/drawing/2014/main" id="{7BB55736-2632-485C-A5DB-5CBB49251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6113DE8-0E9B-4441-9332-B93FEAC0528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7652" name="Rectangle 2">
            <a:extLst>
              <a:ext uri="{FF2B5EF4-FFF2-40B4-BE49-F238E27FC236}">
                <a16:creationId xmlns:a16="http://schemas.microsoft.com/office/drawing/2014/main" id="{08F87FDA-EF3B-4562-A211-BEAC2E506A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14375"/>
            <a:ext cx="9144000" cy="857250"/>
          </a:xfrm>
        </p:spPr>
        <p:txBody>
          <a:bodyPr/>
          <a:lstStyle/>
          <a:p>
            <a:pPr algn="ctr" eaLnBrk="1" hangingPunct="1"/>
            <a:r>
              <a:rPr lang="tr-TR" altLang="tr-TR"/>
              <a:t>İki elin avuç içlerinin aşağıya bakması</a:t>
            </a:r>
          </a:p>
        </p:txBody>
      </p:sp>
      <p:sp>
        <p:nvSpPr>
          <p:cNvPr id="27653" name="Rectangle 3">
            <a:extLst>
              <a:ext uri="{FF2B5EF4-FFF2-40B4-BE49-F238E27FC236}">
                <a16:creationId xmlns:a16="http://schemas.microsoft.com/office/drawing/2014/main" id="{9E93D9A8-6D75-487D-A63D-2B3175957E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3929063"/>
            <a:ext cx="8001000" cy="2286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Öğretici, karşı taraftan gelen teklif ve eleştirilere karşı çıkmaktadır.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Bu hareket, karşı tarafı durdurmaya ve kendi sınırlarından içeri sokmamayı amaçlar. </a:t>
            </a:r>
          </a:p>
        </p:txBody>
      </p:sp>
      <p:pic>
        <p:nvPicPr>
          <p:cNvPr id="27654" name="Picture 4">
            <a:extLst>
              <a:ext uri="{FF2B5EF4-FFF2-40B4-BE49-F238E27FC236}">
                <a16:creationId xmlns:a16="http://schemas.microsoft.com/office/drawing/2014/main" id="{AAE6E654-DFA9-4D6A-AF12-8EE15AC0BE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714500"/>
            <a:ext cx="3276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ED13718B-3951-43F6-BA88-743EB1EA6C0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Veri Yer Tutucusu">
            <a:extLst>
              <a:ext uri="{FF2B5EF4-FFF2-40B4-BE49-F238E27FC236}">
                <a16:creationId xmlns:a16="http://schemas.microsoft.com/office/drawing/2014/main" id="{E7B0DD3B-AC3D-45D1-9DB8-09CF5662902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F7AF713-6FF5-448C-A088-88CCCFB8C7B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8675" name="5 Slayt Numarası Yer Tutucusu">
            <a:extLst>
              <a:ext uri="{FF2B5EF4-FFF2-40B4-BE49-F238E27FC236}">
                <a16:creationId xmlns:a16="http://schemas.microsoft.com/office/drawing/2014/main" id="{6246C8FE-2519-43D1-8C1C-DF58FC20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ADBEA2E-4A27-4E4C-A173-3AA6690C4B9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26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8676" name="Rectangle 3074">
            <a:extLst>
              <a:ext uri="{FF2B5EF4-FFF2-40B4-BE49-F238E27FC236}">
                <a16:creationId xmlns:a16="http://schemas.microsoft.com/office/drawing/2014/main" id="{F8DBA798-5E29-4605-A7C9-882006B0F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7188" y="857250"/>
            <a:ext cx="8429625" cy="1428750"/>
          </a:xfrm>
        </p:spPr>
        <p:txBody>
          <a:bodyPr/>
          <a:lstStyle/>
          <a:p>
            <a:pPr algn="ctr" eaLnBrk="1" hangingPunct="1"/>
            <a:r>
              <a:rPr lang="tr-TR" altLang="tr-TR"/>
              <a:t>İki elin avuç içlerinin kişinin  kendi göğsünü göstermesi</a:t>
            </a:r>
          </a:p>
        </p:txBody>
      </p:sp>
      <p:sp>
        <p:nvSpPr>
          <p:cNvPr id="28677" name="Rectangle 3075">
            <a:extLst>
              <a:ext uri="{FF2B5EF4-FFF2-40B4-BE49-F238E27FC236}">
                <a16:creationId xmlns:a16="http://schemas.microsoft.com/office/drawing/2014/main" id="{C753C2E6-B20A-47B7-ACA2-8CD5655B62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4643438"/>
            <a:ext cx="8072438" cy="16430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	Karşıdakinin ortaya koyduğu fikirleri kucaklayarak,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onunla uyum içinde olmak istediğini yansıtır.</a:t>
            </a:r>
          </a:p>
        </p:txBody>
      </p:sp>
      <p:pic>
        <p:nvPicPr>
          <p:cNvPr id="28678" name="Picture 3077">
            <a:extLst>
              <a:ext uri="{FF2B5EF4-FFF2-40B4-BE49-F238E27FC236}">
                <a16:creationId xmlns:a16="http://schemas.microsoft.com/office/drawing/2014/main" id="{5510F61F-2E8C-4CF8-AEE3-F1D2F21351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1785938"/>
            <a:ext cx="1785938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1258989C-B683-4598-9146-F97867CCD7E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Veri Yer Tutucusu">
            <a:extLst>
              <a:ext uri="{FF2B5EF4-FFF2-40B4-BE49-F238E27FC236}">
                <a16:creationId xmlns:a16="http://schemas.microsoft.com/office/drawing/2014/main" id="{75B28F7E-05E6-4919-93C5-17605055CD1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630F3F1-780D-46A8-8E4C-D8327B55FD38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9699" name="5 Slayt Numarası Yer Tutucusu">
            <a:extLst>
              <a:ext uri="{FF2B5EF4-FFF2-40B4-BE49-F238E27FC236}">
                <a16:creationId xmlns:a16="http://schemas.microsoft.com/office/drawing/2014/main" id="{50A43F83-67CD-42BB-A71C-0885DCF01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751CD6E-2042-4E41-A586-9BB22DBA5A7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27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29700" name="Rectangle 2">
            <a:extLst>
              <a:ext uri="{FF2B5EF4-FFF2-40B4-BE49-F238E27FC236}">
                <a16:creationId xmlns:a16="http://schemas.microsoft.com/office/drawing/2014/main" id="{769443CC-9C0C-4DFD-895B-C26D9F913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458200" cy="962025"/>
          </a:xfrm>
        </p:spPr>
        <p:txBody>
          <a:bodyPr/>
          <a:lstStyle/>
          <a:p>
            <a:pPr algn="ctr" eaLnBrk="1" hangingPunct="1"/>
            <a:r>
              <a:rPr lang="tr-TR" altLang="tr-TR"/>
              <a:t>Eller çene altında kenetli </a:t>
            </a:r>
          </a:p>
        </p:txBody>
      </p:sp>
      <p:sp>
        <p:nvSpPr>
          <p:cNvPr id="29701" name="Rectangle 3">
            <a:extLst>
              <a:ext uri="{FF2B5EF4-FFF2-40B4-BE49-F238E27FC236}">
                <a16:creationId xmlns:a16="http://schemas.microsoft.com/office/drawing/2014/main" id="{93E0AD73-0456-475F-B3D9-392BB5B556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43000" y="1714500"/>
            <a:ext cx="7358063" cy="45434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Kursiyerin ilgi alanının dışına çıktığınızı, ona artık hitap edemediğinizi gösterir. </a:t>
            </a:r>
          </a:p>
        </p:txBody>
      </p:sp>
      <p:pic>
        <p:nvPicPr>
          <p:cNvPr id="29702" name="Picture 4">
            <a:extLst>
              <a:ext uri="{FF2B5EF4-FFF2-40B4-BE49-F238E27FC236}">
                <a16:creationId xmlns:a16="http://schemas.microsoft.com/office/drawing/2014/main" id="{1B44283C-BCC1-4E0D-AA8A-9A885FA41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2643188"/>
            <a:ext cx="2143125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AA4D1FA6-EAFB-479C-AE54-7C8C2ACDF3A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3 Veri Yer Tutucusu">
            <a:extLst>
              <a:ext uri="{FF2B5EF4-FFF2-40B4-BE49-F238E27FC236}">
                <a16:creationId xmlns:a16="http://schemas.microsoft.com/office/drawing/2014/main" id="{803BE5D3-4E53-4501-91C7-6FD5AE0ED4F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685E63D-CC6F-4614-8FB7-6F492FE24C5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0723" name="5 Slayt Numarası Yer Tutucusu">
            <a:extLst>
              <a:ext uri="{FF2B5EF4-FFF2-40B4-BE49-F238E27FC236}">
                <a16:creationId xmlns:a16="http://schemas.microsoft.com/office/drawing/2014/main" id="{C50E4C5C-43D9-4206-B008-E4CA0E1E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787E277-7339-4B59-9382-C04F70B3FAD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6929CE4C-53EE-42EA-8FA2-8849B457BA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00125" y="714375"/>
            <a:ext cx="7786688" cy="714375"/>
          </a:xfrm>
        </p:spPr>
        <p:txBody>
          <a:bodyPr/>
          <a:lstStyle/>
          <a:p>
            <a:pPr eaLnBrk="1" hangingPunct="1"/>
            <a:r>
              <a:rPr lang="tr-TR" altLang="tr-TR"/>
              <a:t>Ellerin önde ve arkada birleşmesi</a:t>
            </a:r>
          </a:p>
        </p:txBody>
      </p:sp>
      <p:sp>
        <p:nvSpPr>
          <p:cNvPr id="30725" name="Rectangle 3">
            <a:extLst>
              <a:ext uri="{FF2B5EF4-FFF2-40B4-BE49-F238E27FC236}">
                <a16:creationId xmlns:a16="http://schemas.microsoft.com/office/drawing/2014/main" id="{2E23E0A3-54EE-4A7A-898F-8A281CE1FA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71688" y="1428750"/>
            <a:ext cx="5143500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 b="1"/>
              <a:t>Ellerin arkada birleşmesi, </a:t>
            </a:r>
            <a:r>
              <a:rPr lang="tr-TR" altLang="tr-TR" sz="2800"/>
              <a:t>özgüveni, meydan  okumayı ve saklanacak bir şeyinin olmadığını gösterir.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 b="1"/>
              <a:t>Ellerin önde birleşmesi ise,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itaati ve kendine olan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güvensizliği gösterir.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Boynun eğilmesi,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omuzların düşmesi ile desteklenir. </a:t>
            </a:r>
          </a:p>
        </p:txBody>
      </p:sp>
      <p:pic>
        <p:nvPicPr>
          <p:cNvPr id="30726" name="Picture 4">
            <a:extLst>
              <a:ext uri="{FF2B5EF4-FFF2-40B4-BE49-F238E27FC236}">
                <a16:creationId xmlns:a16="http://schemas.microsoft.com/office/drawing/2014/main" id="{450BFD4D-6B7A-4BD8-A6F5-141ECCA95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43000"/>
            <a:ext cx="214312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7" name="Picture 5">
            <a:extLst>
              <a:ext uri="{FF2B5EF4-FFF2-40B4-BE49-F238E27FC236}">
                <a16:creationId xmlns:a16="http://schemas.microsoft.com/office/drawing/2014/main" id="{231DBDEB-80E6-458D-A1C5-6A13B986A9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3143250"/>
            <a:ext cx="1643062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A4DBDBC2-88D3-40E4-99FC-4142893BCD8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3 Veri Yer Tutucusu">
            <a:extLst>
              <a:ext uri="{FF2B5EF4-FFF2-40B4-BE49-F238E27FC236}">
                <a16:creationId xmlns:a16="http://schemas.microsoft.com/office/drawing/2014/main" id="{4E7ABA15-BEE1-4092-A914-9627A6CB456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9E1719-BFDD-4663-87CA-B1EC4C1284AD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1747" name="5 Slayt Numarası Yer Tutucusu">
            <a:extLst>
              <a:ext uri="{FF2B5EF4-FFF2-40B4-BE49-F238E27FC236}">
                <a16:creationId xmlns:a16="http://schemas.microsoft.com/office/drawing/2014/main" id="{824A9D51-4E12-45D5-BF09-95B211EF7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04B2159-1C2C-4D4A-9675-07EED98517AA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29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1748" name="Rectangle 2">
            <a:extLst>
              <a:ext uri="{FF2B5EF4-FFF2-40B4-BE49-F238E27FC236}">
                <a16:creationId xmlns:a16="http://schemas.microsoft.com/office/drawing/2014/main" id="{8C2E2399-EA85-4167-B871-DC5C71BB7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534400" cy="1143000"/>
          </a:xfrm>
        </p:spPr>
        <p:txBody>
          <a:bodyPr/>
          <a:lstStyle/>
          <a:p>
            <a:pPr algn="ctr" eaLnBrk="1" hangingPunct="1"/>
            <a:r>
              <a:rPr lang="tr-TR" altLang="tr-TR"/>
              <a:t>Savunma</a:t>
            </a:r>
          </a:p>
        </p:txBody>
      </p:sp>
      <p:sp>
        <p:nvSpPr>
          <p:cNvPr id="31749" name="Rectangle 3">
            <a:extLst>
              <a:ext uri="{FF2B5EF4-FFF2-40B4-BE49-F238E27FC236}">
                <a16:creationId xmlns:a16="http://schemas.microsoft.com/office/drawing/2014/main" id="{2C6B4580-4EA8-4AB4-BCA0-D922F65CAC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5130800" cy="4114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Kitapları göğsüne alma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</p:txBody>
      </p:sp>
      <p:pic>
        <p:nvPicPr>
          <p:cNvPr id="31750" name="Picture 4">
            <a:extLst>
              <a:ext uri="{FF2B5EF4-FFF2-40B4-BE49-F238E27FC236}">
                <a16:creationId xmlns:a16="http://schemas.microsoft.com/office/drawing/2014/main" id="{BF6A6F96-EE38-464D-8417-2084C3FD9B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285875"/>
            <a:ext cx="2019300" cy="4929188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25950032-A823-4013-B13A-E6A23FE6B41F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91200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3 Veri Yer Tutucusu">
            <a:extLst>
              <a:ext uri="{FF2B5EF4-FFF2-40B4-BE49-F238E27FC236}">
                <a16:creationId xmlns:a16="http://schemas.microsoft.com/office/drawing/2014/main" id="{1A5167BA-D569-4D03-A9B7-8B08E8CEE3D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DFF5A95-4E6B-4AF0-9CC2-CA2A4CEB8CB8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123" name="5 Slayt Numarası Yer Tutucusu">
            <a:extLst>
              <a:ext uri="{FF2B5EF4-FFF2-40B4-BE49-F238E27FC236}">
                <a16:creationId xmlns:a16="http://schemas.microsoft.com/office/drawing/2014/main" id="{F1ED07D2-C009-4C33-B63F-BC1B6E991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390A512-8961-4320-A3DC-2601B6E145B9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91D6C4F5-59DC-4FB8-9359-85D58D3DB9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0250" y="838200"/>
            <a:ext cx="6216650" cy="1143000"/>
          </a:xfrm>
        </p:spPr>
        <p:txBody>
          <a:bodyPr/>
          <a:lstStyle/>
          <a:p>
            <a:pPr eaLnBrk="1" hangingPunct="1"/>
            <a:r>
              <a:rPr lang="tr-TR" altLang="tr-TR"/>
              <a:t>Beden dili nedir?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34F2084D-EC8C-4496-94BE-EE540DC2D8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1500" y="1905000"/>
            <a:ext cx="8143875" cy="1447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Jest, mimik, oturuş ve duruş gibi çeşitli tavırlarla farklı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800"/>
              <a:t>duygular anlatılır.  Buna beden dili denir.</a:t>
            </a:r>
          </a:p>
          <a:p>
            <a:pPr eaLnBrk="1" hangingPunct="1"/>
            <a:endParaRPr lang="tr-TR" altLang="tr-TR" sz="2800"/>
          </a:p>
        </p:txBody>
      </p:sp>
      <p:pic>
        <p:nvPicPr>
          <p:cNvPr id="5126" name="Picture 4">
            <a:extLst>
              <a:ext uri="{FF2B5EF4-FFF2-40B4-BE49-F238E27FC236}">
                <a16:creationId xmlns:a16="http://schemas.microsoft.com/office/drawing/2014/main" id="{968AC173-F3BB-47A4-B242-20F966BF4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402907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5">
            <a:extLst>
              <a:ext uri="{FF2B5EF4-FFF2-40B4-BE49-F238E27FC236}">
                <a16:creationId xmlns:a16="http://schemas.microsoft.com/office/drawing/2014/main" id="{5429EF25-1626-4582-9EB7-E8FAB9F609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5425" y="3352800"/>
            <a:ext cx="3838575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3 Veri Yer Tutucusu">
            <a:extLst>
              <a:ext uri="{FF2B5EF4-FFF2-40B4-BE49-F238E27FC236}">
                <a16:creationId xmlns:a16="http://schemas.microsoft.com/office/drawing/2014/main" id="{D5B9F19F-7768-4220-B246-6BF52044252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8B92F61-5512-4F8E-A4F2-17CB3220441B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2771" name="5 Slayt Numarası Yer Tutucusu">
            <a:extLst>
              <a:ext uri="{FF2B5EF4-FFF2-40B4-BE49-F238E27FC236}">
                <a16:creationId xmlns:a16="http://schemas.microsoft.com/office/drawing/2014/main" id="{10068727-799D-4871-B348-8709071C8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4529DA1-C9C8-4739-9D4B-DD76E5C223D9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2772" name="Rectangle 2">
            <a:extLst>
              <a:ext uri="{FF2B5EF4-FFF2-40B4-BE49-F238E27FC236}">
                <a16:creationId xmlns:a16="http://schemas.microsoft.com/office/drawing/2014/main" id="{273AEE3A-29B7-42EC-96DD-70E6A14B3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838200"/>
            <a:ext cx="6434138" cy="733425"/>
          </a:xfrm>
        </p:spPr>
        <p:txBody>
          <a:bodyPr/>
          <a:lstStyle/>
          <a:p>
            <a:pPr algn="ctr" eaLnBrk="1" hangingPunct="1"/>
            <a:r>
              <a:rPr lang="tr-TR" altLang="tr-TR"/>
              <a:t>Savunma</a:t>
            </a:r>
          </a:p>
        </p:txBody>
      </p:sp>
      <p:pic>
        <p:nvPicPr>
          <p:cNvPr id="32773" name="Picture 4" descr="33B_10">
            <a:extLst>
              <a:ext uri="{FF2B5EF4-FFF2-40B4-BE49-F238E27FC236}">
                <a16:creationId xmlns:a16="http://schemas.microsoft.com/office/drawing/2014/main" id="{FE1AB15B-CCEB-4FE4-AD03-B84E9025B62E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71563" y="1643063"/>
            <a:ext cx="6696075" cy="4810125"/>
          </a:xfrm>
        </p:spPr>
      </p:pic>
      <p:sp>
        <p:nvSpPr>
          <p:cNvPr id="32774" name="Rectangle 5">
            <a:extLst>
              <a:ext uri="{FF2B5EF4-FFF2-40B4-BE49-F238E27FC236}">
                <a16:creationId xmlns:a16="http://schemas.microsoft.com/office/drawing/2014/main" id="{CBF102AA-CC2A-40E1-AE08-7FE435189D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1785938"/>
            <a:ext cx="28575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kumimoji="0" lang="tr-TR" altLang="tr-TR" b="1">
                <a:solidFill>
                  <a:srgbClr val="FF0000"/>
                </a:solidFill>
              </a:rPr>
              <a:t>Kolları kavuşturma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017DD5F-6F85-4BAD-B3BF-187C2F25D540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3 Veri Yer Tutucusu">
            <a:extLst>
              <a:ext uri="{FF2B5EF4-FFF2-40B4-BE49-F238E27FC236}">
                <a16:creationId xmlns:a16="http://schemas.microsoft.com/office/drawing/2014/main" id="{16920627-8053-44D1-BBA0-23ED04583E3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2C79140-29A4-4755-8CD6-9C6D15BE8C3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3795" name="5 Slayt Numarası Yer Tutucusu">
            <a:extLst>
              <a:ext uri="{FF2B5EF4-FFF2-40B4-BE49-F238E27FC236}">
                <a16:creationId xmlns:a16="http://schemas.microsoft.com/office/drawing/2014/main" id="{2C8CB812-5F60-40B3-A11F-74B411CF0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2340260-295F-40EF-BBF1-95E390416F9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3796" name="Rectangle 2">
            <a:extLst>
              <a:ext uri="{FF2B5EF4-FFF2-40B4-BE49-F238E27FC236}">
                <a16:creationId xmlns:a16="http://schemas.microsoft.com/office/drawing/2014/main" id="{31D8A437-EA61-4E4F-8174-2055B412CC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8915400" cy="1143000"/>
          </a:xfrm>
        </p:spPr>
        <p:txBody>
          <a:bodyPr/>
          <a:lstStyle/>
          <a:p>
            <a:pPr algn="ctr" eaLnBrk="1" hangingPunct="1"/>
            <a:r>
              <a:rPr lang="tr-TR" altLang="tr-TR"/>
              <a:t>Başın duruşu ve hareketleri</a:t>
            </a:r>
          </a:p>
        </p:txBody>
      </p:sp>
      <p:sp>
        <p:nvSpPr>
          <p:cNvPr id="33797" name="Rectangle 3">
            <a:extLst>
              <a:ext uri="{FF2B5EF4-FFF2-40B4-BE49-F238E27FC236}">
                <a16:creationId xmlns:a16="http://schemas.microsoft.com/office/drawing/2014/main" id="{85D80CDD-BF9F-40A4-A927-D4AFE8DA7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2357438"/>
            <a:ext cx="7786687" cy="3738562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Baş, yukarı doğru ise </a:t>
            </a:r>
            <a:r>
              <a:rPr lang="tr-TR" altLang="tr-TR">
                <a:solidFill>
                  <a:srgbClr val="003399"/>
                </a:solidFill>
              </a:rPr>
              <a:t>“Üstünlük”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Öne eğik ise, </a:t>
            </a:r>
            <a:r>
              <a:rPr lang="tr-TR" altLang="tr-TR">
                <a:solidFill>
                  <a:srgbClr val="003399"/>
                </a:solidFill>
              </a:rPr>
              <a:t>“Uysallık”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Baş geri doğru hareket ediyorsa </a:t>
            </a:r>
            <a:r>
              <a:rPr lang="tr-TR" altLang="tr-TR">
                <a:solidFill>
                  <a:srgbClr val="003399"/>
                </a:solidFill>
              </a:rPr>
              <a:t>“Reddetme”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Öne doğru sallanıyorsa </a:t>
            </a:r>
            <a:r>
              <a:rPr lang="tr-TR" altLang="tr-TR">
                <a:solidFill>
                  <a:srgbClr val="003399"/>
                </a:solidFill>
              </a:rPr>
              <a:t>“Kabul” </a:t>
            </a:r>
            <a:r>
              <a:rPr lang="tr-TR" altLang="tr-TR"/>
              <a:t>vardır.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A53811AE-A265-41BF-9F85-78314C37E64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3 Veri Yer Tutucusu">
            <a:extLst>
              <a:ext uri="{FF2B5EF4-FFF2-40B4-BE49-F238E27FC236}">
                <a16:creationId xmlns:a16="http://schemas.microsoft.com/office/drawing/2014/main" id="{28E92A65-674C-4881-81BB-C3171981DEC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58A859C-1D60-4397-805C-CE6216307BF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4819" name="5 Slayt Numarası Yer Tutucusu">
            <a:extLst>
              <a:ext uri="{FF2B5EF4-FFF2-40B4-BE49-F238E27FC236}">
                <a16:creationId xmlns:a16="http://schemas.microsoft.com/office/drawing/2014/main" id="{D342BCEB-8F83-4DEA-84C3-369D1EB6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C70FD53-F711-43B4-AB95-D3F8E12EB27C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4820" name="Rectangle 2">
            <a:extLst>
              <a:ext uri="{FF2B5EF4-FFF2-40B4-BE49-F238E27FC236}">
                <a16:creationId xmlns:a16="http://schemas.microsoft.com/office/drawing/2014/main" id="{4BA140B7-09C4-4E33-AFD6-33A73F0E6E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857250"/>
            <a:ext cx="6286500" cy="836613"/>
          </a:xfrm>
        </p:spPr>
        <p:txBody>
          <a:bodyPr/>
          <a:lstStyle/>
          <a:p>
            <a:pPr algn="ctr" eaLnBrk="1" hangingPunct="1"/>
            <a:r>
              <a:rPr lang="tr-TR" altLang="tr-TR"/>
              <a:t>Gözler ve bakışlar</a:t>
            </a:r>
          </a:p>
        </p:txBody>
      </p:sp>
      <p:sp>
        <p:nvSpPr>
          <p:cNvPr id="34821" name="Rectangle 3">
            <a:extLst>
              <a:ext uri="{FF2B5EF4-FFF2-40B4-BE49-F238E27FC236}">
                <a16:creationId xmlns:a16="http://schemas.microsoft.com/office/drawing/2014/main" id="{BA2E3C18-F301-44DB-B892-647A532B7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0063" y="2428875"/>
            <a:ext cx="8643937" cy="39290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Hoşlanma durumunda, düşünce esnasında, karanlıkta </a:t>
            </a:r>
            <a:r>
              <a:rPr lang="tr-TR" altLang="tr-TR" sz="2800">
                <a:solidFill>
                  <a:srgbClr val="003399"/>
                </a:solidFill>
              </a:rPr>
              <a:t>göz bebekleri büyür.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3399"/>
                </a:solidFill>
              </a:rPr>
              <a:t>Gözler küçüldüğünde, </a:t>
            </a:r>
            <a:r>
              <a:rPr lang="tr-TR" altLang="tr-TR" sz="2800"/>
              <a:t>verilen bilgi beni tatmin etmedi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anlamına gelir.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3399"/>
                </a:solidFill>
              </a:rPr>
              <a:t>Yukarı bakmak </a:t>
            </a:r>
            <a:r>
              <a:rPr lang="tr-TR" altLang="tr-TR" sz="2800"/>
              <a:t>yardım talebinin gösterir.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3399"/>
                </a:solidFill>
              </a:rPr>
              <a:t>Yere ayak uçlarına bakan </a:t>
            </a:r>
            <a:r>
              <a:rPr lang="tr-TR" altLang="tr-TR" sz="2800"/>
              <a:t>insanlar, önceki yaşanmış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tecrübelerine bakarak yaşanacak olumsuzluklardan korkan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kişilerdir. </a:t>
            </a:r>
          </a:p>
        </p:txBody>
      </p:sp>
      <p:pic>
        <p:nvPicPr>
          <p:cNvPr id="34822" name="Picture 4">
            <a:extLst>
              <a:ext uri="{FF2B5EF4-FFF2-40B4-BE49-F238E27FC236}">
                <a16:creationId xmlns:a16="http://schemas.microsoft.com/office/drawing/2014/main" id="{2BBC56F5-951C-463F-8988-B62D8498AE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7938" y="857250"/>
            <a:ext cx="24574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D8CE59ED-EC04-4377-84EB-EB640F05DD3B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3 Veri Yer Tutucusu">
            <a:extLst>
              <a:ext uri="{FF2B5EF4-FFF2-40B4-BE49-F238E27FC236}">
                <a16:creationId xmlns:a16="http://schemas.microsoft.com/office/drawing/2014/main" id="{9AE5A101-322E-4F95-9516-9A41B04CD09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2A26D83-EA1E-4413-BCDB-8A6F9F93642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5843" name="5 Slayt Numarası Yer Tutucusu">
            <a:extLst>
              <a:ext uri="{FF2B5EF4-FFF2-40B4-BE49-F238E27FC236}">
                <a16:creationId xmlns:a16="http://schemas.microsoft.com/office/drawing/2014/main" id="{6DEA15DD-1817-4F24-A009-8FFBE510E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8DC6A86-0F1F-4FD9-8B64-2D3B8963E6EC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BE18B0E-5B74-4118-A1C1-D10F1327C1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1214438"/>
            <a:ext cx="8501063" cy="34290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Hep öne ve ileriye doğru bakan hayal alemindedir.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Gözün yumulması ile, dışarıdan gelen fikirlere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kendimizi kapatırız.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Öğrenciler gözlerini yumuyor ve başlarını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saklıyorlarsa, bu kadar bilgi yeter demektedirler. </a:t>
            </a:r>
          </a:p>
        </p:txBody>
      </p:sp>
      <p:pic>
        <p:nvPicPr>
          <p:cNvPr id="35845" name="Picture 4">
            <a:extLst>
              <a:ext uri="{FF2B5EF4-FFF2-40B4-BE49-F238E27FC236}">
                <a16:creationId xmlns:a16="http://schemas.microsoft.com/office/drawing/2014/main" id="{ADC27A3A-F5C4-4236-9F7A-789AC45205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214813"/>
            <a:ext cx="20716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DCC70B04-41C7-462A-89D2-DCB8D167A17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3 Veri Yer Tutucusu">
            <a:extLst>
              <a:ext uri="{FF2B5EF4-FFF2-40B4-BE49-F238E27FC236}">
                <a16:creationId xmlns:a16="http://schemas.microsoft.com/office/drawing/2014/main" id="{9C5C8149-4E70-4938-80AE-5C0635908C9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21421539-57F3-41E6-9D91-32E2EF11A505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6867" name="5 Slayt Numarası Yer Tutucusu">
            <a:extLst>
              <a:ext uri="{FF2B5EF4-FFF2-40B4-BE49-F238E27FC236}">
                <a16:creationId xmlns:a16="http://schemas.microsoft.com/office/drawing/2014/main" id="{8245D680-1154-4B0F-B068-D22EEAA2F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39CAF76-BE6E-4636-A92D-C652E624FD21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6868" name="Rectangle 1027">
            <a:extLst>
              <a:ext uri="{FF2B5EF4-FFF2-40B4-BE49-F238E27FC236}">
                <a16:creationId xmlns:a16="http://schemas.microsoft.com/office/drawing/2014/main" id="{2FB6CBB1-9602-4C53-9EB8-5CDFEA7E97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14500" y="2500313"/>
            <a:ext cx="6858000" cy="3595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b="1">
                <a:solidFill>
                  <a:srgbClr val="003399"/>
                </a:solidFill>
              </a:rPr>
              <a:t>Gözler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3399"/>
                </a:solidFill>
              </a:rPr>
              <a:t>Sağa bakıyorsa</a:t>
            </a:r>
            <a:r>
              <a:rPr lang="tr-TR" altLang="tr-TR"/>
              <a:t>, görsel tasarlama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3399"/>
                </a:solidFill>
              </a:rPr>
              <a:t>Yukarı bakıyorsa</a:t>
            </a:r>
            <a:r>
              <a:rPr lang="tr-TR" altLang="tr-TR"/>
              <a:t>, koku hatırlama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3399"/>
                </a:solidFill>
              </a:rPr>
              <a:t>Sola bakıyorsa </a:t>
            </a:r>
            <a:r>
              <a:rPr lang="tr-TR" altLang="tr-TR"/>
              <a:t>görsel hatırlama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3399"/>
                </a:solidFill>
              </a:rPr>
              <a:t>Ortada ise </a:t>
            </a:r>
            <a:r>
              <a:rPr lang="tr-TR" altLang="tr-TR"/>
              <a:t>duygusal sentez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>
                <a:solidFill>
                  <a:srgbClr val="003399"/>
                </a:solidFill>
              </a:rPr>
              <a:t>Aşağı bakıyorsa </a:t>
            </a:r>
            <a:r>
              <a:rPr lang="tr-TR" altLang="tr-TR"/>
              <a:t>tat hatırlama</a:t>
            </a:r>
          </a:p>
        </p:txBody>
      </p:sp>
      <p:pic>
        <p:nvPicPr>
          <p:cNvPr id="36869" name="Picture 1031">
            <a:extLst>
              <a:ext uri="{FF2B5EF4-FFF2-40B4-BE49-F238E27FC236}">
                <a16:creationId xmlns:a16="http://schemas.microsoft.com/office/drawing/2014/main" id="{5B2082AA-0532-4316-B70E-31DDC5BA14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928688"/>
            <a:ext cx="29718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>
            <a:extLst>
              <a:ext uri="{FF2B5EF4-FFF2-40B4-BE49-F238E27FC236}">
                <a16:creationId xmlns:a16="http://schemas.microsoft.com/office/drawing/2014/main" id="{9D910F45-99FC-4D16-A6C0-115773046527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3 Veri Yer Tutucusu">
            <a:extLst>
              <a:ext uri="{FF2B5EF4-FFF2-40B4-BE49-F238E27FC236}">
                <a16:creationId xmlns:a16="http://schemas.microsoft.com/office/drawing/2014/main" id="{C7970B71-B49B-4C8B-888A-496DD3D2F7D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8F66D31-817D-4418-B428-3FE92C57E73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7891" name="5 Slayt Numarası Yer Tutucusu">
            <a:extLst>
              <a:ext uri="{FF2B5EF4-FFF2-40B4-BE49-F238E27FC236}">
                <a16:creationId xmlns:a16="http://schemas.microsoft.com/office/drawing/2014/main" id="{BA6C7A78-017C-4672-B160-70393EB3A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D037371-8E4D-4C2A-8FAD-12F1DE1B709E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7892" name="Rectangle 1026">
            <a:extLst>
              <a:ext uri="{FF2B5EF4-FFF2-40B4-BE49-F238E27FC236}">
                <a16:creationId xmlns:a16="http://schemas.microsoft.com/office/drawing/2014/main" id="{E14E01AC-CBCB-4811-AC74-2D539A05C1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9113" y="838200"/>
            <a:ext cx="6421437" cy="733425"/>
          </a:xfrm>
        </p:spPr>
        <p:txBody>
          <a:bodyPr/>
          <a:lstStyle/>
          <a:p>
            <a:pPr algn="ctr" eaLnBrk="1" hangingPunct="1"/>
            <a:r>
              <a:rPr lang="tr-TR" altLang="tr-TR"/>
              <a:t>Bakışlar</a:t>
            </a:r>
          </a:p>
        </p:txBody>
      </p:sp>
      <p:sp>
        <p:nvSpPr>
          <p:cNvPr id="37893" name="Rectangle 1027">
            <a:extLst>
              <a:ext uri="{FF2B5EF4-FFF2-40B4-BE49-F238E27FC236}">
                <a16:creationId xmlns:a16="http://schemas.microsoft.com/office/drawing/2014/main" id="{0A765A7A-FE07-43AE-8854-801D42A2DB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43063"/>
            <a:ext cx="8305800" cy="4452937"/>
          </a:xfrm>
        </p:spPr>
        <p:txBody>
          <a:bodyPr/>
          <a:lstStyle/>
          <a:p>
            <a:pPr eaLnBrk="1" hangingPunct="1"/>
            <a:r>
              <a:rPr lang="tr-TR" altLang="tr-TR"/>
              <a:t>İlgi bakışı</a:t>
            </a:r>
          </a:p>
          <a:p>
            <a:pPr eaLnBrk="1" hangingPunct="1"/>
            <a:r>
              <a:rPr lang="tr-TR" altLang="tr-TR"/>
              <a:t>Müfettiş bakışı</a:t>
            </a:r>
          </a:p>
          <a:p>
            <a:pPr eaLnBrk="1" hangingPunct="1"/>
            <a:r>
              <a:rPr lang="tr-TR" altLang="tr-TR"/>
              <a:t>Tehdit bakışı</a:t>
            </a:r>
          </a:p>
          <a:p>
            <a:pPr eaLnBrk="1" hangingPunct="1"/>
            <a:endParaRPr lang="tr-TR" altLang="tr-TR"/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</p:txBody>
      </p:sp>
      <p:pic>
        <p:nvPicPr>
          <p:cNvPr id="37894" name="Picture 1028">
            <a:extLst>
              <a:ext uri="{FF2B5EF4-FFF2-40B4-BE49-F238E27FC236}">
                <a16:creationId xmlns:a16="http://schemas.microsoft.com/office/drawing/2014/main" id="{9AD63367-0FCB-437E-80E6-E72A1FC6DF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500438"/>
            <a:ext cx="2081213" cy="192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1029">
            <a:extLst>
              <a:ext uri="{FF2B5EF4-FFF2-40B4-BE49-F238E27FC236}">
                <a16:creationId xmlns:a16="http://schemas.microsoft.com/office/drawing/2014/main" id="{221C1D34-E5AE-4D85-9029-CFB367ADBF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500438"/>
            <a:ext cx="2281237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1030">
            <a:extLst>
              <a:ext uri="{FF2B5EF4-FFF2-40B4-BE49-F238E27FC236}">
                <a16:creationId xmlns:a16="http://schemas.microsoft.com/office/drawing/2014/main" id="{F7802A71-44D1-4820-A2D1-1D2950AB8B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3571875"/>
            <a:ext cx="1825625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>
            <a:extLst>
              <a:ext uri="{FF2B5EF4-FFF2-40B4-BE49-F238E27FC236}">
                <a16:creationId xmlns:a16="http://schemas.microsoft.com/office/drawing/2014/main" id="{1AB436AA-8353-4938-B0E8-78DE504908A9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3 Veri Yer Tutucusu">
            <a:extLst>
              <a:ext uri="{FF2B5EF4-FFF2-40B4-BE49-F238E27FC236}">
                <a16:creationId xmlns:a16="http://schemas.microsoft.com/office/drawing/2014/main" id="{B24E6EF6-581B-4C3A-B73B-610E8CD2A65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73D87D0-7679-4A30-B915-FDF616ABB812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8915" name="5 Slayt Numarası Yer Tutucusu">
            <a:extLst>
              <a:ext uri="{FF2B5EF4-FFF2-40B4-BE49-F238E27FC236}">
                <a16:creationId xmlns:a16="http://schemas.microsoft.com/office/drawing/2014/main" id="{C658FB45-E448-4F13-9C7A-B3E67E205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31BBE0A-792F-4D8E-A523-AE5DE234D83C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36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8916" name="Rectangle 2">
            <a:extLst>
              <a:ext uri="{FF2B5EF4-FFF2-40B4-BE49-F238E27FC236}">
                <a16:creationId xmlns:a16="http://schemas.microsoft.com/office/drawing/2014/main" id="{A4C02304-4808-4F66-9A77-8B88A32F06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181850" cy="857250"/>
          </a:xfrm>
        </p:spPr>
        <p:txBody>
          <a:bodyPr/>
          <a:lstStyle/>
          <a:p>
            <a:pPr algn="ctr" eaLnBrk="1" hangingPunct="1"/>
            <a:r>
              <a:rPr lang="tr-TR" altLang="tr-TR" b="1"/>
              <a:t>Üstünlük belirten hareketler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146A7012-BEE1-4D2E-B164-C15E448C5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4313" y="1066800"/>
            <a:ext cx="6186487" cy="53625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3399"/>
                </a:solidFill>
              </a:rPr>
              <a:t>Sıkılmış yumruğuyla, kağıdın üzerine işaret eden öğretmen</a:t>
            </a:r>
            <a:r>
              <a:rPr lang="tr-TR" altLang="tr-TR" sz="2800"/>
              <a:t>, hiçbir mazeret kabul etmeyeceğini belirtir.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3399"/>
                </a:solidFill>
              </a:rPr>
              <a:t>Öğrenciyi elinin tersiyle kendinden uzaklaştıran öğretmen, </a:t>
            </a:r>
            <a:r>
              <a:rPr lang="tr-TR" altLang="tr-TR" sz="2800"/>
              <a:t>ona değer vermediğini göstermektedir.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Öğrenci bir soruya cevap verirken, </a:t>
            </a:r>
            <a:r>
              <a:rPr lang="tr-TR" altLang="tr-TR" sz="2800">
                <a:solidFill>
                  <a:srgbClr val="003399"/>
                </a:solidFill>
              </a:rPr>
              <a:t>başını geriye doğru atan öğretmen</a:t>
            </a:r>
            <a:r>
              <a:rPr lang="tr-TR" altLang="tr-TR" sz="2800"/>
              <a:t>, öğrencide tedirginlik yaratır.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Öğretmen, </a:t>
            </a:r>
            <a:r>
              <a:rPr lang="tr-TR" altLang="tr-TR" sz="2800">
                <a:solidFill>
                  <a:srgbClr val="003399"/>
                </a:solidFill>
              </a:rPr>
              <a:t>ellerini ensesine koyarak geriye yaslanırsa</a:t>
            </a:r>
            <a:r>
              <a:rPr lang="tr-TR" altLang="tr-TR" sz="2800"/>
              <a:t>, kesin üstünlük ifadesidir. Başkalarını önemsememek anlamındadır.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</p:txBody>
      </p:sp>
      <p:pic>
        <p:nvPicPr>
          <p:cNvPr id="38918" name="Picture 4">
            <a:extLst>
              <a:ext uri="{FF2B5EF4-FFF2-40B4-BE49-F238E27FC236}">
                <a16:creationId xmlns:a16="http://schemas.microsoft.com/office/drawing/2014/main" id="{2718D86E-7EFE-43F7-978E-8B026F6625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813" y="1214438"/>
            <a:ext cx="2478087" cy="486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3 Veri Yer Tutucusu">
            <a:extLst>
              <a:ext uri="{FF2B5EF4-FFF2-40B4-BE49-F238E27FC236}">
                <a16:creationId xmlns:a16="http://schemas.microsoft.com/office/drawing/2014/main" id="{017449D3-E3D2-4D81-B9C0-4615D05A70D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AC275C0-A124-43C4-B736-C98B6BCEA6E1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9939" name="5 Slayt Numarası Yer Tutucusu">
            <a:extLst>
              <a:ext uri="{FF2B5EF4-FFF2-40B4-BE49-F238E27FC236}">
                <a16:creationId xmlns:a16="http://schemas.microsoft.com/office/drawing/2014/main" id="{BAAF2C1C-AC81-4325-A440-763A32F2C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D20EE2-7451-4822-86B6-5F0A0881439E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37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39940" name="Rectangle 2">
            <a:extLst>
              <a:ext uri="{FF2B5EF4-FFF2-40B4-BE49-F238E27FC236}">
                <a16:creationId xmlns:a16="http://schemas.microsoft.com/office/drawing/2014/main" id="{486E1B3F-C191-4E77-9AD3-ADCB447E4E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857250"/>
            <a:ext cx="6096000" cy="1071563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 b="1"/>
              <a:t>Oturma  düzeni</a:t>
            </a:r>
          </a:p>
        </p:txBody>
      </p:sp>
      <p:sp>
        <p:nvSpPr>
          <p:cNvPr id="39941" name="Rectangle 3">
            <a:extLst>
              <a:ext uri="{FF2B5EF4-FFF2-40B4-BE49-F238E27FC236}">
                <a16:creationId xmlns:a16="http://schemas.microsoft.com/office/drawing/2014/main" id="{02AEE3E1-AF47-47E1-A6CF-CBDC096763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5286375" cy="3143250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 b="1">
                <a:solidFill>
                  <a:srgbClr val="003399"/>
                </a:solidFill>
              </a:rPr>
              <a:t>Oturma düzeni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  <a:r>
              <a:rPr lang="tr-TR" altLang="tr-TR" sz="2800">
                <a:solidFill>
                  <a:srgbClr val="002060"/>
                </a:solidFill>
              </a:rPr>
              <a:t>Ön sıralarda oturanlar</a:t>
            </a:r>
            <a:r>
              <a:rPr lang="tr-TR" altLang="tr-TR" sz="2800"/>
              <a:t>, derse  diğer sıralardaki kursiyerlerden daha fazla katılıyorlar.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İkinci derecede </a:t>
            </a:r>
            <a:r>
              <a:rPr lang="tr-TR" altLang="tr-TR" sz="2800">
                <a:solidFill>
                  <a:srgbClr val="002060"/>
                </a:solidFill>
              </a:rPr>
              <a:t>duvar kenarında oturan</a:t>
            </a:r>
            <a:r>
              <a:rPr lang="tr-TR" altLang="tr-TR" sz="2800"/>
              <a:t> kursiyerler katılır.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tr-TR" altLang="tr-TR" sz="2800"/>
          </a:p>
        </p:txBody>
      </p:sp>
      <p:pic>
        <p:nvPicPr>
          <p:cNvPr id="39942" name="Picture 4">
            <a:extLst>
              <a:ext uri="{FF2B5EF4-FFF2-40B4-BE49-F238E27FC236}">
                <a16:creationId xmlns:a16="http://schemas.microsoft.com/office/drawing/2014/main" id="{DFE73208-2B55-4BBE-9F67-037F28846B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43063"/>
            <a:ext cx="3657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1358F5E3-251B-455B-842F-07A60322DF9C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5719763" cy="1071563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  <p:transition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3 Veri Yer Tutucusu">
            <a:extLst>
              <a:ext uri="{FF2B5EF4-FFF2-40B4-BE49-F238E27FC236}">
                <a16:creationId xmlns:a16="http://schemas.microsoft.com/office/drawing/2014/main" id="{0D858642-32C6-4285-AA57-ABAE7B2ECD5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4A96D06-5295-48B1-AA37-55AE6BF3ED2A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0963" name="5 Slayt Numarası Yer Tutucusu">
            <a:extLst>
              <a:ext uri="{FF2B5EF4-FFF2-40B4-BE49-F238E27FC236}">
                <a16:creationId xmlns:a16="http://schemas.microsoft.com/office/drawing/2014/main" id="{D75B9D92-22B0-4AF9-966B-0F383A348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0A908BA-EE29-4584-A3C7-A7DF389C2A5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0964" name="Rectangle 1026">
            <a:extLst>
              <a:ext uri="{FF2B5EF4-FFF2-40B4-BE49-F238E27FC236}">
                <a16:creationId xmlns:a16="http://schemas.microsoft.com/office/drawing/2014/main" id="{B0A8C8F7-2F99-4AE4-9A15-BB72F26B98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915400" cy="1143000"/>
          </a:xfrm>
        </p:spPr>
        <p:txBody>
          <a:bodyPr/>
          <a:lstStyle/>
          <a:p>
            <a:pPr eaLnBrk="1" hangingPunct="1"/>
            <a:r>
              <a:rPr lang="tr-TR" altLang="tr-TR"/>
              <a:t>Renkler</a:t>
            </a:r>
          </a:p>
        </p:txBody>
      </p:sp>
      <p:sp>
        <p:nvSpPr>
          <p:cNvPr id="40966" name="Rectangle 1027">
            <a:extLst>
              <a:ext uri="{FF2B5EF4-FFF2-40B4-BE49-F238E27FC236}">
                <a16:creationId xmlns:a16="http://schemas.microsoft.com/office/drawing/2014/main" id="{822E32DE-F44C-4261-8199-D3F4657E66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1219200"/>
            <a:ext cx="8629650" cy="5067300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tr-TR" sz="2800" dirty="0">
                <a:solidFill>
                  <a:srgbClr val="FF0000"/>
                </a:solidFill>
              </a:rPr>
              <a:t>Kırmızı</a:t>
            </a:r>
            <a:r>
              <a:rPr lang="tr-TR" sz="2800" dirty="0"/>
              <a:t> iştah açar.</a:t>
            </a:r>
          </a:p>
          <a:p>
            <a:pPr eaLnBrk="1" hangingPunct="1">
              <a:defRPr/>
            </a:pPr>
            <a:r>
              <a:rPr lang="tr-TR" sz="2800" b="1" dirty="0">
                <a:solidFill>
                  <a:srgbClr val="008080"/>
                </a:solidFill>
              </a:rPr>
              <a:t>Yeşil</a:t>
            </a:r>
            <a:r>
              <a:rPr lang="tr-TR" sz="2800" dirty="0"/>
              <a:t> güven verir.</a:t>
            </a:r>
          </a:p>
          <a:p>
            <a:pPr eaLnBrk="1" hangingPunct="1">
              <a:defRPr/>
            </a:pPr>
            <a:r>
              <a:rPr lang="tr-TR" sz="2800" b="1" dirty="0"/>
              <a:t>Siyah, </a:t>
            </a:r>
            <a:r>
              <a:rPr lang="tr-TR" sz="2800" dirty="0"/>
              <a:t>gücü ve tutkuyu temsil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chemeClr val="bg1"/>
                </a:solidFill>
              </a:rPr>
              <a:t>Beyaz</a:t>
            </a:r>
            <a:r>
              <a:rPr lang="tr-TR" sz="2800" dirty="0"/>
              <a:t>, istikrarı, devamlılığı ve temizliği temsil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003399"/>
                </a:solidFill>
              </a:rPr>
              <a:t>Mavi</a:t>
            </a:r>
            <a:r>
              <a:rPr lang="tr-TR" sz="2800" dirty="0"/>
              <a:t>, sakinliği, durgunluğu ifade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7030A0"/>
                </a:solidFill>
              </a:rPr>
              <a:t>Mor</a:t>
            </a:r>
            <a:r>
              <a:rPr lang="tr-TR" sz="2800" dirty="0"/>
              <a:t>, </a:t>
            </a:r>
            <a:r>
              <a:rPr lang="tr-TR" sz="2800" dirty="0" err="1"/>
              <a:t>nevrotik</a:t>
            </a:r>
            <a:r>
              <a:rPr lang="tr-TR" sz="2800" dirty="0"/>
              <a:t> duyguları ortaya çıkarır. 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FF99FF"/>
                </a:solidFill>
              </a:rPr>
              <a:t>Pembe</a:t>
            </a:r>
            <a:r>
              <a:rPr lang="tr-TR" sz="2800" dirty="0"/>
              <a:t>, kin ve düşmanlığı yok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rgbClr val="FFFF00"/>
                </a:solidFill>
              </a:rPr>
              <a:t>Sarı, </a:t>
            </a:r>
            <a:r>
              <a:rPr lang="tr-TR" sz="2800" dirty="0"/>
              <a:t>geçiciliği ve dikkat çekiciliği ifade eder.</a:t>
            </a:r>
          </a:p>
          <a:p>
            <a:pPr eaLnBrk="1" hangingPunct="1">
              <a:defRPr/>
            </a:pPr>
            <a:r>
              <a:rPr lang="tr-TR" sz="2800" dirty="0">
                <a:solidFill>
                  <a:schemeClr val="accent6">
                    <a:lumMod val="50000"/>
                  </a:schemeClr>
                </a:solidFill>
              </a:rPr>
              <a:t>Kahverengi</a:t>
            </a:r>
            <a:r>
              <a:rPr lang="tr-TR" sz="2800" dirty="0"/>
              <a:t>, hızlı hareketi ifade eder.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3 Veri Yer Tutucusu">
            <a:extLst>
              <a:ext uri="{FF2B5EF4-FFF2-40B4-BE49-F238E27FC236}">
                <a16:creationId xmlns:a16="http://schemas.microsoft.com/office/drawing/2014/main" id="{28A30786-71B1-4692-B8C7-82BDDABE9A9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C02DCD-1843-496B-9A46-B515AB72AFB0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1987" name="5 Slayt Numarası Yer Tutucusu">
            <a:extLst>
              <a:ext uri="{FF2B5EF4-FFF2-40B4-BE49-F238E27FC236}">
                <a16:creationId xmlns:a16="http://schemas.microsoft.com/office/drawing/2014/main" id="{3A96B855-48A4-4AC4-9E8C-D6A666162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23D3B3D-4315-45A6-B1B7-AA613849D89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39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1988" name="Rectangle 2">
            <a:extLst>
              <a:ext uri="{FF2B5EF4-FFF2-40B4-BE49-F238E27FC236}">
                <a16:creationId xmlns:a16="http://schemas.microsoft.com/office/drawing/2014/main" id="{DE8B0E12-EA7F-4719-AF2A-D057F1BA10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571500"/>
            <a:ext cx="9144000" cy="857250"/>
          </a:xfrm>
        </p:spPr>
        <p:txBody>
          <a:bodyPr/>
          <a:lstStyle/>
          <a:p>
            <a:pPr eaLnBrk="1" hangingPunct="1"/>
            <a:r>
              <a:rPr lang="tr-TR" altLang="tr-TR" sz="4000">
                <a:solidFill>
                  <a:srgbClr val="003399"/>
                </a:solidFill>
              </a:rPr>
              <a:t>Öğrencilerle etkili iletişim kurma becerisi</a:t>
            </a:r>
          </a:p>
        </p:txBody>
      </p:sp>
      <p:sp>
        <p:nvSpPr>
          <p:cNvPr id="41989" name="Rectangle 3">
            <a:extLst>
              <a:ext uri="{FF2B5EF4-FFF2-40B4-BE49-F238E27FC236}">
                <a16:creationId xmlns:a16="http://schemas.microsoft.com/office/drawing/2014/main" id="{AB5BE303-8581-438C-8BEB-BA3254A6B2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14313" y="1500188"/>
            <a:ext cx="8715375" cy="4857750"/>
          </a:xfrm>
          <a:solidFill>
            <a:srgbClr val="FF99FF"/>
          </a:solidFill>
        </p:spPr>
        <p:txBody>
          <a:bodyPr/>
          <a:lstStyle/>
          <a:p>
            <a:pPr eaLnBrk="1" hangingPunct="1"/>
            <a:r>
              <a:rPr lang="tr-TR" altLang="tr-TR" sz="2800"/>
              <a:t>Şimdi (şu an) ile meşgul olun.</a:t>
            </a:r>
          </a:p>
          <a:p>
            <a:pPr eaLnBrk="1" hangingPunct="1"/>
            <a:r>
              <a:rPr lang="tr-TR" altLang="tr-TR" sz="2800"/>
              <a:t>Öğrenciler hakkında konuşmaktan çok, doğrudan onlarla konuşun.</a:t>
            </a:r>
          </a:p>
          <a:p>
            <a:pPr eaLnBrk="1" hangingPunct="1"/>
            <a:r>
              <a:rPr lang="tr-TR" altLang="tr-TR" sz="2800"/>
              <a:t>Nazik ve kibar olun.</a:t>
            </a:r>
          </a:p>
          <a:p>
            <a:pPr eaLnBrk="1" hangingPunct="1"/>
            <a:r>
              <a:rPr lang="tr-TR" altLang="tr-TR" sz="2800"/>
              <a:t>Göz kontağı kurun. Sözel olmayan mesajlara dikkat edin.</a:t>
            </a:r>
          </a:p>
          <a:p>
            <a:pPr eaLnBrk="1" hangingPunct="1"/>
            <a:r>
              <a:rPr lang="tr-TR" altLang="tr-TR" sz="2800"/>
              <a:t>Ben dili kullanarak, söylediğinizin sorumluluğunu alın.</a:t>
            </a:r>
          </a:p>
          <a:p>
            <a:pPr eaLnBrk="1" hangingPunct="1"/>
            <a:r>
              <a:rPr lang="tr-TR" altLang="tr-TR" sz="2800"/>
              <a:t>Kişi hakkında değil, durum hakkında konuşun.</a:t>
            </a:r>
          </a:p>
          <a:p>
            <a:pPr eaLnBrk="1" hangingPunct="1"/>
            <a:r>
              <a:rPr lang="tr-TR" altLang="tr-TR" sz="2800"/>
              <a:t>Soru sormaktan çok cümle kurun.</a:t>
            </a:r>
          </a:p>
          <a:p>
            <a:pPr eaLnBrk="1" hangingPunct="1"/>
            <a:r>
              <a:rPr lang="tr-TR" altLang="tr-TR" sz="2800"/>
              <a:t>Duygulara değil, davranışlara sınır getirin.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3 Veri Yer Tutucusu">
            <a:extLst>
              <a:ext uri="{FF2B5EF4-FFF2-40B4-BE49-F238E27FC236}">
                <a16:creationId xmlns:a16="http://schemas.microsoft.com/office/drawing/2014/main" id="{0AEE869C-BD3B-48B4-8D47-34C8FE4F2EF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5B6C7D7-7F63-4C60-A575-271E4DF82E93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6147" name="5 Slayt Numarası Yer Tutucusu">
            <a:extLst>
              <a:ext uri="{FF2B5EF4-FFF2-40B4-BE49-F238E27FC236}">
                <a16:creationId xmlns:a16="http://schemas.microsoft.com/office/drawing/2014/main" id="{2DC6566C-892A-40D1-83F7-02AD78841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9CAA2992-382E-4B74-9F64-19F97513DA4E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53CC7E28-0C7B-4359-B972-B07CBF3BEA7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66800" y="1714500"/>
            <a:ext cx="7772400" cy="45021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>
                <a:solidFill>
                  <a:srgbClr val="CC0000"/>
                </a:solidFill>
              </a:rPr>
              <a:t>   </a:t>
            </a:r>
            <a:r>
              <a:rPr lang="tr-TR" altLang="tr-TR" sz="2400" b="1"/>
              <a:t>Verilen mesajlar;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  düşmanlık,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  sıkıntı,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  güven,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  saldırganlık, </a:t>
            </a:r>
          </a:p>
          <a:p>
            <a:pPr eaLnBrk="1" hangingPunct="1">
              <a:lnSpc>
                <a:spcPct val="90000"/>
              </a:lnSpc>
            </a:pPr>
            <a:r>
              <a:rPr lang="tr-TR" altLang="tr-TR" sz="2400"/>
              <a:t>  hoşlanma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altLang="tr-TR" sz="2400"/>
              <a:t>    gibi gerçek duygu ve tavırları yansıtmak konusunda, söylenen kelimelerden çok daha önemli rol oynar.</a:t>
            </a:r>
          </a:p>
          <a:p>
            <a:pPr eaLnBrk="1" hangingPunct="1">
              <a:lnSpc>
                <a:spcPct val="90000"/>
              </a:lnSpc>
            </a:pPr>
            <a:endParaRPr lang="tr-TR" altLang="tr-TR" sz="240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33045957-9327-44A0-929B-37E2242A6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813" y="857250"/>
            <a:ext cx="7772400" cy="71437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altLang="tr-TR" sz="3600" b="1" dirty="0">
                <a:solidFill>
                  <a:srgbClr val="3333CC"/>
                </a:solidFill>
              </a:rPr>
              <a:t>Beden Dili ile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3 Veri Yer Tutucusu">
            <a:extLst>
              <a:ext uri="{FF2B5EF4-FFF2-40B4-BE49-F238E27FC236}">
                <a16:creationId xmlns:a16="http://schemas.microsoft.com/office/drawing/2014/main" id="{FA8E796A-DC62-44A0-8102-CB4DAB3E3FB8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F0869A-1290-4131-A57C-CA868ABAC8F9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3011" name="5 Slayt Numarası Yer Tutucusu">
            <a:extLst>
              <a:ext uri="{FF2B5EF4-FFF2-40B4-BE49-F238E27FC236}">
                <a16:creationId xmlns:a16="http://schemas.microsoft.com/office/drawing/2014/main" id="{C53AD16C-53E7-41B9-B8BE-D630FFE2E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5DC22D4-95EC-4799-A2C4-7E2CCBB7532C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40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F04A111E-2593-41CD-989B-AB4FBEB2DB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8813" y="990600"/>
            <a:ext cx="6500812" cy="12954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	</a:t>
            </a:r>
            <a:r>
              <a:rPr lang="tr-TR" altLang="tr-TR" b="1"/>
              <a:t>Dokunma</a:t>
            </a:r>
            <a:r>
              <a:rPr lang="tr-TR" altLang="tr-TR"/>
              <a:t>  öğrenciler açısından oldukça önemli bir etkiye sahiptir. 	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</p:txBody>
      </p:sp>
      <p:pic>
        <p:nvPicPr>
          <p:cNvPr id="43013" name="Picture 2" descr="ÖĞRETMEN ÖĞRENCİ ile ilgili görsel sonucu">
            <a:extLst>
              <a:ext uri="{FF2B5EF4-FFF2-40B4-BE49-F238E27FC236}">
                <a16:creationId xmlns:a16="http://schemas.microsoft.com/office/drawing/2014/main" id="{0814DCEE-60FA-4999-AFD6-95D7C9CD07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2286000"/>
            <a:ext cx="6929438" cy="364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3 Veri Yer Tutucusu">
            <a:extLst>
              <a:ext uri="{FF2B5EF4-FFF2-40B4-BE49-F238E27FC236}">
                <a16:creationId xmlns:a16="http://schemas.microsoft.com/office/drawing/2014/main" id="{94032CAC-EE5C-48E0-B76C-E15E7F206D8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BD56E53-CD43-464C-936C-024956121D7B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4035" name="5 Slayt Numarası Yer Tutucusu">
            <a:extLst>
              <a:ext uri="{FF2B5EF4-FFF2-40B4-BE49-F238E27FC236}">
                <a16:creationId xmlns:a16="http://schemas.microsoft.com/office/drawing/2014/main" id="{4A006C95-B67F-41B5-8700-6A9B5F035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6BF539F-BC21-4E48-BF32-639CCB0B8B78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41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4036" name="Rectangle 2">
            <a:extLst>
              <a:ext uri="{FF2B5EF4-FFF2-40B4-BE49-F238E27FC236}">
                <a16:creationId xmlns:a16="http://schemas.microsoft.com/office/drawing/2014/main" id="{874BFA4A-24CF-4A0D-8F9C-D62D24A14A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9388" y="908050"/>
            <a:ext cx="8610600" cy="1143000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/>
              <a:t>Bölgeler ve hakimiyet alanı</a:t>
            </a:r>
          </a:p>
        </p:txBody>
      </p:sp>
      <p:sp>
        <p:nvSpPr>
          <p:cNvPr id="44037" name="Oval 7">
            <a:extLst>
              <a:ext uri="{FF2B5EF4-FFF2-40B4-BE49-F238E27FC236}">
                <a16:creationId xmlns:a16="http://schemas.microsoft.com/office/drawing/2014/main" id="{3874F35D-108C-4F8F-8CC7-09F4161FC3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2286000"/>
            <a:ext cx="2201863" cy="1143000"/>
          </a:xfrm>
          <a:prstGeom prst="ellipse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/>
              <a:t>Özel alan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2800"/>
              <a:t>0-46 cm</a:t>
            </a:r>
          </a:p>
        </p:txBody>
      </p:sp>
      <p:sp>
        <p:nvSpPr>
          <p:cNvPr id="44038" name="Oval 9">
            <a:extLst>
              <a:ext uri="{FF2B5EF4-FFF2-40B4-BE49-F238E27FC236}">
                <a16:creationId xmlns:a16="http://schemas.microsoft.com/office/drawing/2014/main" id="{80765818-4E33-4EB4-B1A9-480FD1FB3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071813"/>
            <a:ext cx="2714625" cy="1714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tr-TR" altLang="tr-TR"/>
              <a:t>Kişisel alan</a:t>
            </a:r>
          </a:p>
          <a:p>
            <a:pPr algn="ctr" eaLnBrk="1" hangingPunct="1"/>
            <a:r>
              <a:rPr kumimoji="0" lang="tr-TR" altLang="tr-TR"/>
              <a:t>47-120 cm</a:t>
            </a:r>
          </a:p>
        </p:txBody>
      </p:sp>
      <p:sp>
        <p:nvSpPr>
          <p:cNvPr id="44039" name="Oval 10">
            <a:extLst>
              <a:ext uri="{FF2B5EF4-FFF2-40B4-BE49-F238E27FC236}">
                <a16:creationId xmlns:a16="http://schemas.microsoft.com/office/drawing/2014/main" id="{8EC77A0A-B433-4637-BE4F-6EA774B974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2063" y="3500438"/>
            <a:ext cx="3724275" cy="2714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kumimoji="0" lang="tr-TR" altLang="tr-TR"/>
              <a:t>Sosyal alan</a:t>
            </a:r>
          </a:p>
          <a:p>
            <a:pPr algn="ctr" eaLnBrk="1" hangingPunct="1"/>
            <a:r>
              <a:rPr kumimoji="0" lang="tr-TR" altLang="tr-TR"/>
              <a:t>121-350 cm</a:t>
            </a:r>
          </a:p>
        </p:txBody>
      </p:sp>
    </p:spTree>
  </p:cSld>
  <p:clrMapOvr>
    <a:masterClrMapping/>
  </p:clrMapOvr>
  <p:transition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3 Veri Yer Tutucusu">
            <a:extLst>
              <a:ext uri="{FF2B5EF4-FFF2-40B4-BE49-F238E27FC236}">
                <a16:creationId xmlns:a16="http://schemas.microsoft.com/office/drawing/2014/main" id="{520E1AA6-C8F2-42A0-AEB6-E25E1EF3751E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4E1F1D6-788E-4705-9243-294F256C56D9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5059" name="5 Slayt Numarası Yer Tutucusu">
            <a:extLst>
              <a:ext uri="{FF2B5EF4-FFF2-40B4-BE49-F238E27FC236}">
                <a16:creationId xmlns:a16="http://schemas.microsoft.com/office/drawing/2014/main" id="{1691069D-7232-4232-A54B-189C822F1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3FCE69C-BA92-4BB5-99B3-14474696DD81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42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5060" name="Rectangle 2">
            <a:extLst>
              <a:ext uri="{FF2B5EF4-FFF2-40B4-BE49-F238E27FC236}">
                <a16:creationId xmlns:a16="http://schemas.microsoft.com/office/drawing/2014/main" id="{26616B93-55CE-4E26-9CF8-D67D1999F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250" y="836613"/>
            <a:ext cx="3095625" cy="877887"/>
          </a:xfrm>
        </p:spPr>
        <p:txBody>
          <a:bodyPr lIns="92075" tIns="46038" rIns="92075" bIns="46038" anchor="ctr"/>
          <a:lstStyle/>
          <a:p>
            <a:pPr eaLnBrk="1" hangingPunct="1"/>
            <a:r>
              <a:rPr lang="tr-TR" altLang="tr-TR" b="1"/>
              <a:t>Özel alan</a:t>
            </a:r>
          </a:p>
        </p:txBody>
      </p:sp>
      <p:sp>
        <p:nvSpPr>
          <p:cNvPr id="45061" name="Rectangle 3">
            <a:extLst>
              <a:ext uri="{FF2B5EF4-FFF2-40B4-BE49-F238E27FC236}">
                <a16:creationId xmlns:a16="http://schemas.microsoft.com/office/drawing/2014/main" id="{AD1E8B76-ADAF-4EFC-89D9-7A8D75D76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8625" y="1785938"/>
            <a:ext cx="4929188" cy="4310062"/>
          </a:xfrm>
        </p:spPr>
        <p:txBody>
          <a:bodyPr lIns="92075" tIns="46038" rIns="92075" bIns="46038"/>
          <a:lstStyle/>
          <a:p>
            <a:pPr eaLnBrk="1" hangingPunct="1"/>
            <a:r>
              <a:rPr lang="tr-TR" altLang="tr-TR"/>
              <a:t>Anne</a:t>
            </a:r>
          </a:p>
          <a:p>
            <a:pPr eaLnBrk="1" hangingPunct="1"/>
            <a:r>
              <a:rPr lang="tr-TR" altLang="tr-TR"/>
              <a:t>Baba</a:t>
            </a:r>
          </a:p>
          <a:p>
            <a:pPr eaLnBrk="1" hangingPunct="1"/>
            <a:r>
              <a:rPr lang="tr-TR" altLang="tr-TR"/>
              <a:t>Eş</a:t>
            </a:r>
          </a:p>
          <a:p>
            <a:pPr eaLnBrk="1" hangingPunct="1"/>
            <a:r>
              <a:rPr lang="tr-TR" altLang="tr-TR"/>
              <a:t>Çocuklar ve</a:t>
            </a:r>
          </a:p>
          <a:p>
            <a:pPr eaLnBrk="1" hangingPunct="1"/>
            <a:r>
              <a:rPr lang="tr-TR" altLang="tr-TR"/>
              <a:t>çok yakınlar girebilir.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Alan ihlal edildiğinde kalp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atışı artar. Birey strese girer. </a:t>
            </a:r>
          </a:p>
        </p:txBody>
      </p:sp>
      <p:pic>
        <p:nvPicPr>
          <p:cNvPr id="45062" name="Picture 5">
            <a:extLst>
              <a:ext uri="{FF2B5EF4-FFF2-40B4-BE49-F238E27FC236}">
                <a16:creationId xmlns:a16="http://schemas.microsoft.com/office/drawing/2014/main" id="{DF66059E-8D0A-493C-9FEC-054B2B54C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62000"/>
            <a:ext cx="3505200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3 Veri Yer Tutucusu">
            <a:extLst>
              <a:ext uri="{FF2B5EF4-FFF2-40B4-BE49-F238E27FC236}">
                <a16:creationId xmlns:a16="http://schemas.microsoft.com/office/drawing/2014/main" id="{988773B7-F285-4113-80FE-FC4187F8DA3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8EDB874-DB39-4565-870A-D55D1ADEB596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6083" name="5 Slayt Numarası Yer Tutucusu">
            <a:extLst>
              <a:ext uri="{FF2B5EF4-FFF2-40B4-BE49-F238E27FC236}">
                <a16:creationId xmlns:a16="http://schemas.microsoft.com/office/drawing/2014/main" id="{91498621-9742-48E5-89DD-8932BE79B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5484138-C3EF-4DFE-B562-082A5CA19B66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43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6084" name="Rectangle 2">
            <a:extLst>
              <a:ext uri="{FF2B5EF4-FFF2-40B4-BE49-F238E27FC236}">
                <a16:creationId xmlns:a16="http://schemas.microsoft.com/office/drawing/2014/main" id="{4D149E4C-36F3-4297-8793-6F1FB558AA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52600" y="785813"/>
            <a:ext cx="6096000" cy="928687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 b="1"/>
              <a:t>Kişisel alan</a:t>
            </a:r>
          </a:p>
        </p:txBody>
      </p:sp>
      <p:sp>
        <p:nvSpPr>
          <p:cNvPr id="46085" name="Rectangle 3">
            <a:extLst>
              <a:ext uri="{FF2B5EF4-FFF2-40B4-BE49-F238E27FC236}">
                <a16:creationId xmlns:a16="http://schemas.microsoft.com/office/drawing/2014/main" id="{F4CAC171-07D6-4F3E-9A00-955794039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5750" y="1643063"/>
            <a:ext cx="8858250" cy="1643062"/>
          </a:xfrm>
        </p:spPr>
        <p:txBody>
          <a:bodyPr lIns="92075" tIns="46038" rIns="92075" bIns="46038"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	İki arkadaşın yemek masasında koruduğu alandır.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İhlâl edildiğinde, eğer rahatsızlık yaratıyorsa alan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/>
              <a:t>korunur.</a:t>
            </a:r>
          </a:p>
        </p:txBody>
      </p:sp>
      <p:pic>
        <p:nvPicPr>
          <p:cNvPr id="46086" name="Picture 4">
            <a:extLst>
              <a:ext uri="{FF2B5EF4-FFF2-40B4-BE49-F238E27FC236}">
                <a16:creationId xmlns:a16="http://schemas.microsoft.com/office/drawing/2014/main" id="{DBF8B9F8-8C96-4B52-BD66-DD5AC8065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3000375"/>
            <a:ext cx="5357812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3 Veri Yer Tutucusu">
            <a:extLst>
              <a:ext uri="{FF2B5EF4-FFF2-40B4-BE49-F238E27FC236}">
                <a16:creationId xmlns:a16="http://schemas.microsoft.com/office/drawing/2014/main" id="{BEEC5DF8-76B1-4D03-80DF-195E2BCD17C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A918B5A-CF00-4897-815C-58A187CF1CAD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7107" name="5 Slayt Numarası Yer Tutucusu">
            <a:extLst>
              <a:ext uri="{FF2B5EF4-FFF2-40B4-BE49-F238E27FC236}">
                <a16:creationId xmlns:a16="http://schemas.microsoft.com/office/drawing/2014/main" id="{8903C4F8-BE68-4246-B402-A94303B4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59D8EC8-10C4-4A96-A749-253270AA1B06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44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7108" name="Rectangle 2">
            <a:extLst>
              <a:ext uri="{FF2B5EF4-FFF2-40B4-BE49-F238E27FC236}">
                <a16:creationId xmlns:a16="http://schemas.microsoft.com/office/drawing/2014/main" id="{C8E0E133-B86F-4208-A009-77A1584247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1500" y="714375"/>
            <a:ext cx="4357688" cy="928688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 b="1"/>
              <a:t>Sosyal alan</a:t>
            </a:r>
          </a:p>
        </p:txBody>
      </p:sp>
      <p:sp>
        <p:nvSpPr>
          <p:cNvPr id="47109" name="Rectangle 3">
            <a:extLst>
              <a:ext uri="{FF2B5EF4-FFF2-40B4-BE49-F238E27FC236}">
                <a16:creationId xmlns:a16="http://schemas.microsoft.com/office/drawing/2014/main" id="{A1818592-1D38-4667-AAF7-FD82225E33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4572000" cy="4752975"/>
          </a:xfrm>
        </p:spPr>
        <p:txBody>
          <a:bodyPr lIns="92075" tIns="46038" rIns="92075" bIns="46038"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Arkadaşlar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Tanıdıklar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Çalışma arkadaşları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Sosyalleşme etkinlikleri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     için ayrılan alan.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tr-TR" altLang="tr-TR"/>
              <a:t>Öğretmen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     ile öğrenci velisi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/>
              <a:t>     arasındaki alandır.</a:t>
            </a:r>
          </a:p>
        </p:txBody>
      </p:sp>
      <p:pic>
        <p:nvPicPr>
          <p:cNvPr id="47110" name="Picture 4">
            <a:extLst>
              <a:ext uri="{FF2B5EF4-FFF2-40B4-BE49-F238E27FC236}">
                <a16:creationId xmlns:a16="http://schemas.microsoft.com/office/drawing/2014/main" id="{6F00194B-0BD4-4493-9907-233610A04C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908050"/>
            <a:ext cx="4419600" cy="539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3 Veri Yer Tutucusu">
            <a:extLst>
              <a:ext uri="{FF2B5EF4-FFF2-40B4-BE49-F238E27FC236}">
                <a16:creationId xmlns:a16="http://schemas.microsoft.com/office/drawing/2014/main" id="{4B92D176-FD9A-416B-86A3-BE8B6E21AAB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FB5195B-2E24-4175-97E7-0C27AF2E910C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8131" name="5 Slayt Numarası Yer Tutucusu">
            <a:extLst>
              <a:ext uri="{FF2B5EF4-FFF2-40B4-BE49-F238E27FC236}">
                <a16:creationId xmlns:a16="http://schemas.microsoft.com/office/drawing/2014/main" id="{3807A188-BEB5-4324-BFAB-55559E15C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822DA7F-80FB-4D9E-8CF1-E28FAC120EB4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45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A0D4B5E6-D256-4BEA-9E87-CE5E45FA9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57400" y="685800"/>
            <a:ext cx="6096000" cy="1143000"/>
          </a:xfrm>
        </p:spPr>
        <p:txBody>
          <a:bodyPr lIns="92075" tIns="46038" rIns="92075" bIns="46038" anchor="ctr"/>
          <a:lstStyle/>
          <a:p>
            <a:pPr algn="ctr" eaLnBrk="1" hangingPunct="1"/>
            <a:r>
              <a:rPr lang="tr-TR" altLang="tr-TR"/>
              <a:t>Diğer alanlar</a:t>
            </a:r>
          </a:p>
        </p:txBody>
      </p:sp>
      <p:sp>
        <p:nvSpPr>
          <p:cNvPr id="48133" name="Rectangle 3">
            <a:extLst>
              <a:ext uri="{FF2B5EF4-FFF2-40B4-BE49-F238E27FC236}">
                <a16:creationId xmlns:a16="http://schemas.microsoft.com/office/drawing/2014/main" id="{214ED9E3-4854-426E-ADC2-2BAE688112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534400" cy="3276600"/>
          </a:xfrm>
        </p:spPr>
        <p:txBody>
          <a:bodyPr lIns="92075" tIns="46038" rIns="92075" bIns="46038"/>
          <a:lstStyle/>
          <a:p>
            <a:pPr eaLnBrk="1" hangingPunct="1">
              <a:buFont typeface="Wingdings" panose="05000000000000000000" pitchFamily="2" charset="2"/>
              <a:buNone/>
            </a:pPr>
            <a:endParaRPr lang="tr-TR" altLang="tr-TR"/>
          </a:p>
          <a:p>
            <a:pPr eaLnBrk="1" hangingPunct="1"/>
            <a:r>
              <a:rPr lang="tr-TR" altLang="tr-TR"/>
              <a:t>Kritik alan</a:t>
            </a:r>
          </a:p>
          <a:p>
            <a:pPr eaLnBrk="1" hangingPunct="1"/>
            <a:r>
              <a:rPr lang="tr-TR" altLang="tr-TR"/>
              <a:t>Kaçış alanı</a:t>
            </a:r>
          </a:p>
          <a:p>
            <a:pPr eaLnBrk="1" hangingPunct="1"/>
            <a:r>
              <a:rPr lang="tr-TR" altLang="tr-TR"/>
              <a:t>Soyutlanma</a:t>
            </a:r>
          </a:p>
          <a:p>
            <a:pPr eaLnBrk="1" hangingPunct="1"/>
            <a:r>
              <a:rPr lang="tr-TR" altLang="tr-TR"/>
              <a:t>Çalışma alanı</a:t>
            </a:r>
          </a:p>
        </p:txBody>
      </p:sp>
      <p:pic>
        <p:nvPicPr>
          <p:cNvPr id="48134" name="Picture 4">
            <a:extLst>
              <a:ext uri="{FF2B5EF4-FFF2-40B4-BE49-F238E27FC236}">
                <a16:creationId xmlns:a16="http://schemas.microsoft.com/office/drawing/2014/main" id="{2F04E6AA-5624-428F-A933-D2BA35A91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00200"/>
            <a:ext cx="58769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3 Veri Yer Tutucusu">
            <a:extLst>
              <a:ext uri="{FF2B5EF4-FFF2-40B4-BE49-F238E27FC236}">
                <a16:creationId xmlns:a16="http://schemas.microsoft.com/office/drawing/2014/main" id="{379DD378-3034-4543-846A-5D53F2611C3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01EC5CC-68AF-42D4-B06B-D5406F15998F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7171" name="5 Slayt Numarası Yer Tutucusu">
            <a:extLst>
              <a:ext uri="{FF2B5EF4-FFF2-40B4-BE49-F238E27FC236}">
                <a16:creationId xmlns:a16="http://schemas.microsoft.com/office/drawing/2014/main" id="{07EFDD02-8DFD-4AC5-AA53-21841BB5E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5899724-A40A-47D8-9F9C-0FA9DA782AA3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5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D3F55E6-F9A9-4EEF-9E2A-8D8F602C908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b="1">
                <a:solidFill>
                  <a:srgbClr val="3333CC"/>
                </a:solidFill>
              </a:rPr>
              <a:t>İlk izlenim, </a:t>
            </a:r>
            <a:r>
              <a:rPr lang="tr-TR" altLang="tr-TR" sz="2800" b="1"/>
              <a:t>iletişimde çok önemlidir. 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b="1">
                <a:solidFill>
                  <a:srgbClr val="3333CC"/>
                </a:solidFill>
              </a:rPr>
              <a:t>İlk izlenimi oluşturan şeyler ise davranışlarımız ve sözlerimizdir. </a:t>
            </a:r>
          </a:p>
          <a:p>
            <a:pPr eaLnBrk="1" hangingPunct="1">
              <a:buClr>
                <a:schemeClr val="tx1"/>
              </a:buClr>
              <a:buFontTx/>
              <a:buBlip>
                <a:blip r:embed="rId2"/>
              </a:buBlip>
            </a:pPr>
            <a:r>
              <a:rPr lang="tr-TR" altLang="tr-TR" sz="2800" b="1"/>
              <a:t>Basit bir hareket, binlerce kelimeden çok daha etkilidir. </a:t>
            </a:r>
            <a:endParaRPr lang="tr-TR" altLang="tr-TR" sz="280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ED2118B-8187-4EDF-9F92-A28CE87D5B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5813" y="785813"/>
            <a:ext cx="7772400" cy="11430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altLang="tr-TR" sz="3600" b="1" dirty="0">
                <a:solidFill>
                  <a:srgbClr val="3333CC"/>
                </a:solidFill>
              </a:rPr>
              <a:t>Beden Dili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>
            <a:extLst>
              <a:ext uri="{FF2B5EF4-FFF2-40B4-BE49-F238E27FC236}">
                <a16:creationId xmlns:a16="http://schemas.microsoft.com/office/drawing/2014/main" id="{24F0090E-A75E-454F-BDC4-E08EECD950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714750"/>
            <a:ext cx="235743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5">
            <a:extLst>
              <a:ext uri="{FF2B5EF4-FFF2-40B4-BE49-F238E27FC236}">
                <a16:creationId xmlns:a16="http://schemas.microsoft.com/office/drawing/2014/main" id="{DAF61701-8775-405F-BE3B-A2DB9397C9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000250"/>
            <a:ext cx="2928937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196" name="Group 6">
            <a:extLst>
              <a:ext uri="{FF2B5EF4-FFF2-40B4-BE49-F238E27FC236}">
                <a16:creationId xmlns:a16="http://schemas.microsoft.com/office/drawing/2014/main" id="{B2A69AAC-F105-4221-A74A-23CF259EA471}"/>
              </a:ext>
            </a:extLst>
          </p:cNvPr>
          <p:cNvGrpSpPr>
            <a:grpSpLocks/>
          </p:cNvGrpSpPr>
          <p:nvPr/>
        </p:nvGrpSpPr>
        <p:grpSpPr bwMode="auto">
          <a:xfrm>
            <a:off x="3643313" y="2428875"/>
            <a:ext cx="3603625" cy="915988"/>
            <a:chOff x="1392" y="1056"/>
            <a:chExt cx="3072" cy="672"/>
          </a:xfrm>
        </p:grpSpPr>
        <p:sp>
          <p:nvSpPr>
            <p:cNvPr id="8208" name="AutoShape 7">
              <a:extLst>
                <a:ext uri="{FF2B5EF4-FFF2-40B4-BE49-F238E27FC236}">
                  <a16:creationId xmlns:a16="http://schemas.microsoft.com/office/drawing/2014/main" id="{B00B1CCF-D91F-43BA-983F-C56F98E0C7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056"/>
              <a:ext cx="3072" cy="672"/>
            </a:xfrm>
            <a:prstGeom prst="rightArrow">
              <a:avLst>
                <a:gd name="adj1" fmla="val 56250"/>
                <a:gd name="adj2" fmla="val 203175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209" name="Text Box 8">
              <a:extLst>
                <a:ext uri="{FF2B5EF4-FFF2-40B4-BE49-F238E27FC236}">
                  <a16:creationId xmlns:a16="http://schemas.microsoft.com/office/drawing/2014/main" id="{BA909BCD-DB6E-4CBA-9991-A6FD71C925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6" y="1172"/>
              <a:ext cx="1128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3600" b="1">
                  <a:solidFill>
                    <a:srgbClr val="0000CC"/>
                  </a:solidFill>
                  <a:cs typeface="Times New Roman" panose="02020603050405020304" pitchFamily="18" charset="0"/>
                </a:rPr>
                <a:t>SÖZ</a:t>
              </a:r>
              <a:endParaRPr lang="en-US" altLang="tr-TR">
                <a:latin typeface="Arial" panose="020B0604020202020204" pitchFamily="34" charset="0"/>
              </a:endParaRPr>
            </a:p>
          </p:txBody>
        </p:sp>
      </p:grpSp>
      <p:grpSp>
        <p:nvGrpSpPr>
          <p:cNvPr id="8197" name="Group 9">
            <a:extLst>
              <a:ext uri="{FF2B5EF4-FFF2-40B4-BE49-F238E27FC236}">
                <a16:creationId xmlns:a16="http://schemas.microsoft.com/office/drawing/2014/main" id="{649AC531-973D-4E25-AC03-186F5B0C3894}"/>
              </a:ext>
            </a:extLst>
          </p:cNvPr>
          <p:cNvGrpSpPr>
            <a:grpSpLocks/>
          </p:cNvGrpSpPr>
          <p:nvPr/>
        </p:nvGrpSpPr>
        <p:grpSpPr bwMode="auto">
          <a:xfrm>
            <a:off x="3500438" y="4056063"/>
            <a:ext cx="3817937" cy="915987"/>
            <a:chOff x="1392" y="2256"/>
            <a:chExt cx="3072" cy="672"/>
          </a:xfrm>
        </p:grpSpPr>
        <p:sp>
          <p:nvSpPr>
            <p:cNvPr id="8206" name="AutoShape 10">
              <a:extLst>
                <a:ext uri="{FF2B5EF4-FFF2-40B4-BE49-F238E27FC236}">
                  <a16:creationId xmlns:a16="http://schemas.microsoft.com/office/drawing/2014/main" id="{9CEC5C4A-806B-407F-9CC7-C2CF6CE94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56"/>
              <a:ext cx="3072" cy="672"/>
            </a:xfrm>
            <a:prstGeom prst="rightArrow">
              <a:avLst>
                <a:gd name="adj1" fmla="val 56250"/>
                <a:gd name="adj2" fmla="val 203175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207" name="Text Box 11">
              <a:extLst>
                <a:ext uri="{FF2B5EF4-FFF2-40B4-BE49-F238E27FC236}">
                  <a16:creationId xmlns:a16="http://schemas.microsoft.com/office/drawing/2014/main" id="{850F2058-2BF4-4674-BD4D-943B03294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6" y="2372"/>
              <a:ext cx="1015" cy="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3600" b="1">
                  <a:solidFill>
                    <a:srgbClr val="0000CC"/>
                  </a:solidFill>
                  <a:cs typeface="Times New Roman" panose="02020603050405020304" pitchFamily="18" charset="0"/>
                </a:rPr>
                <a:t>SES</a:t>
              </a:r>
              <a:endParaRPr lang="en-US" altLang="tr-TR">
                <a:latin typeface="Arial" panose="020B0604020202020204" pitchFamily="34" charset="0"/>
              </a:endParaRPr>
            </a:p>
          </p:txBody>
        </p:sp>
      </p:grpSp>
      <p:grpSp>
        <p:nvGrpSpPr>
          <p:cNvPr id="8198" name="Group 12">
            <a:extLst>
              <a:ext uri="{FF2B5EF4-FFF2-40B4-BE49-F238E27FC236}">
                <a16:creationId xmlns:a16="http://schemas.microsoft.com/office/drawing/2014/main" id="{33928C4D-84AF-44F3-88A0-0F21BE37881D}"/>
              </a:ext>
            </a:extLst>
          </p:cNvPr>
          <p:cNvGrpSpPr>
            <a:grpSpLocks/>
          </p:cNvGrpSpPr>
          <p:nvPr/>
        </p:nvGrpSpPr>
        <p:grpSpPr bwMode="auto">
          <a:xfrm>
            <a:off x="2928938" y="5561013"/>
            <a:ext cx="4286250" cy="915987"/>
            <a:chOff x="1392" y="3360"/>
            <a:chExt cx="3072" cy="672"/>
          </a:xfrm>
        </p:grpSpPr>
        <p:sp>
          <p:nvSpPr>
            <p:cNvPr id="8204" name="AutoShape 13">
              <a:extLst>
                <a:ext uri="{FF2B5EF4-FFF2-40B4-BE49-F238E27FC236}">
                  <a16:creationId xmlns:a16="http://schemas.microsoft.com/office/drawing/2014/main" id="{DF54CC62-EC94-44E1-871E-3378C6378F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3360"/>
              <a:ext cx="3072" cy="672"/>
            </a:xfrm>
            <a:prstGeom prst="rightArrow">
              <a:avLst>
                <a:gd name="adj1" fmla="val 56250"/>
                <a:gd name="adj2" fmla="val 203175"/>
              </a:avLst>
            </a:prstGeom>
            <a:noFill/>
            <a:ln w="635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endParaRPr lang="tr-TR" altLang="tr-TR"/>
            </a:p>
          </p:txBody>
        </p:sp>
        <p:sp>
          <p:nvSpPr>
            <p:cNvPr id="8205" name="Text Box 14">
              <a:extLst>
                <a:ext uri="{FF2B5EF4-FFF2-40B4-BE49-F238E27FC236}">
                  <a16:creationId xmlns:a16="http://schemas.microsoft.com/office/drawing/2014/main" id="{3FEBFF56-1358-436C-9E69-607ACF3701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7" y="3487"/>
              <a:ext cx="2874" cy="4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tr-TR" sz="3600" b="1">
                  <a:solidFill>
                    <a:srgbClr val="0000CC"/>
                  </a:solidFill>
                  <a:cs typeface="Times New Roman" panose="02020603050405020304" pitchFamily="18" charset="0"/>
                </a:rPr>
                <a:t>BEDEN DİLİ</a:t>
              </a:r>
              <a:endParaRPr lang="en-US" altLang="tr-TR">
                <a:latin typeface="Arial" panose="020B0604020202020204" pitchFamily="34" charset="0"/>
              </a:endParaRPr>
            </a:p>
          </p:txBody>
        </p:sp>
      </p:grpSp>
      <p:sp>
        <p:nvSpPr>
          <p:cNvPr id="8199" name="Text Box 15">
            <a:extLst>
              <a:ext uri="{FF2B5EF4-FFF2-40B4-BE49-F238E27FC236}">
                <a16:creationId xmlns:a16="http://schemas.microsoft.com/office/drawing/2014/main" id="{1CFE6D5E-F4FF-4513-BEAD-2C36CD5A3B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619375"/>
            <a:ext cx="1674813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3440" name="Text Box 16">
            <a:extLst>
              <a:ext uri="{FF2B5EF4-FFF2-40B4-BE49-F238E27FC236}">
                <a16:creationId xmlns:a16="http://schemas.microsoft.com/office/drawing/2014/main" id="{60F9378A-60AA-4D32-9302-B36920A8836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110000"/>
              </a:lnSpc>
              <a:spcAft>
                <a:spcPts val="0"/>
              </a:spcAft>
              <a:defRPr/>
            </a:pPr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MESAJIN ULAŞMA</a:t>
            </a:r>
            <a:r>
              <a:rPr lang="tr-TR" b="1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8201" name="Text Box 17">
            <a:extLst>
              <a:ext uri="{FF2B5EF4-FFF2-40B4-BE49-F238E27FC236}">
                <a16:creationId xmlns:a16="http://schemas.microsoft.com/office/drawing/2014/main" id="{A823EF8C-53C3-4F73-B0CE-A17D26642A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3525" y="2701925"/>
            <a:ext cx="8651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0000CC"/>
                </a:solidFill>
                <a:latin typeface="Tahoma" panose="020B0604030504040204" pitchFamily="34" charset="0"/>
              </a:rPr>
              <a:t>%7</a:t>
            </a:r>
            <a:endParaRPr lang="en-US" altLang="tr-TR" b="1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  <p:sp>
        <p:nvSpPr>
          <p:cNvPr id="8202" name="AutoShape 18">
            <a:extLst>
              <a:ext uri="{FF2B5EF4-FFF2-40B4-BE49-F238E27FC236}">
                <a16:creationId xmlns:a16="http://schemas.microsoft.com/office/drawing/2014/main" id="{C7CE470B-E68E-42EC-8F51-5E2774222717}"/>
              </a:ext>
            </a:extLst>
          </p:cNvPr>
          <p:cNvSpPr>
            <a:spLocks/>
          </p:cNvSpPr>
          <p:nvPr/>
        </p:nvSpPr>
        <p:spPr bwMode="auto">
          <a:xfrm>
            <a:off x="7596188" y="4365625"/>
            <a:ext cx="504825" cy="1943100"/>
          </a:xfrm>
          <a:prstGeom prst="rightBrace">
            <a:avLst>
              <a:gd name="adj1" fmla="val 320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8203" name="Text Box 19">
            <a:extLst>
              <a:ext uri="{FF2B5EF4-FFF2-40B4-BE49-F238E27FC236}">
                <a16:creationId xmlns:a16="http://schemas.microsoft.com/office/drawing/2014/main" id="{E9818B67-F447-46C6-A7DD-FEE088EB4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1013" y="5149850"/>
            <a:ext cx="8651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tr-TR" altLang="tr-TR" b="1">
                <a:solidFill>
                  <a:srgbClr val="0000CC"/>
                </a:solidFill>
                <a:latin typeface="Tahoma" panose="020B0604030504040204" pitchFamily="34" charset="0"/>
              </a:rPr>
              <a:t>%93</a:t>
            </a:r>
            <a:endParaRPr lang="en-US" altLang="tr-TR" b="1">
              <a:solidFill>
                <a:srgbClr val="0000CC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6A603961-E778-4734-9466-5FB531F35D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2938" y="857250"/>
            <a:ext cx="7929562" cy="9286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1" hangingPunct="1">
              <a:defRPr/>
            </a:pPr>
            <a:r>
              <a:rPr lang="tr-TR" altLang="tr-TR" sz="3600" b="1" dirty="0">
                <a:solidFill>
                  <a:srgbClr val="3333CC"/>
                </a:solidFill>
              </a:rPr>
              <a:t>Beden Dilinin Öğeleri</a:t>
            </a:r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E158FBE4-124E-4769-82A1-57BB3DC14B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1928813"/>
            <a:ext cx="3957638" cy="4000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Beden Duruşu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Mimikler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Başın Kullanımı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Oturmak İçin Seçilen Yer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Giyim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Bakım ve Makyaj</a:t>
            </a:r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F78C87C6-EC9C-45B3-AD7F-DCFA91962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1928813"/>
            <a:ext cx="3887788" cy="4000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Jestler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Göz Teması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Ayakların Kullanımı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Oturma Biçimi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Mesafe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tr-TR" altLang="tr-TR" b="1" dirty="0"/>
              <a:t>Kullanılan Aksesuarlar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4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75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 animBg="1" autoUpdateAnimBg="0"/>
      <p:bldP spid="54280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blank">
            <a:extLst>
              <a:ext uri="{FF2B5EF4-FFF2-40B4-BE49-F238E27FC236}">
                <a16:creationId xmlns:a16="http://schemas.microsoft.com/office/drawing/2014/main" id="{BB70A976-F76A-4920-848F-D90652A1470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52938" y="3017838"/>
            <a:ext cx="2571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0243" name="AutoShape 3" descr="blank">
            <a:extLst>
              <a:ext uri="{FF2B5EF4-FFF2-40B4-BE49-F238E27FC236}">
                <a16:creationId xmlns:a16="http://schemas.microsoft.com/office/drawing/2014/main" id="{E6119CB0-349F-43B3-8137-36C59259596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52938" y="3017838"/>
            <a:ext cx="257175" cy="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92164" name="WordArt 4">
            <a:extLst>
              <a:ext uri="{FF2B5EF4-FFF2-40B4-BE49-F238E27FC236}">
                <a16:creationId xmlns:a16="http://schemas.microsoft.com/office/drawing/2014/main" id="{AB58147E-4B11-4B0A-B057-86668F8E19F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865188" y="841375"/>
            <a:ext cx="7431087" cy="12509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 'Dikkat vücudunuz konuşuyor' </a:t>
            </a:r>
          </a:p>
        </p:txBody>
      </p:sp>
      <p:sp>
        <p:nvSpPr>
          <p:cNvPr id="92165" name="WordArt 5">
            <a:extLst>
              <a:ext uri="{FF2B5EF4-FFF2-40B4-BE49-F238E27FC236}">
                <a16:creationId xmlns:a16="http://schemas.microsoft.com/office/drawing/2014/main" id="{D04C69A2-DC15-44E2-8810-98D134CA703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27313" y="4005263"/>
            <a:ext cx="4119562" cy="531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tr-TR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 panose="020B0A04020102020204" pitchFamily="34" charset="0"/>
              </a:rPr>
              <a:t>Nasıl mı? </a:t>
            </a:r>
          </a:p>
        </p:txBody>
      </p:sp>
      <p:pic>
        <p:nvPicPr>
          <p:cNvPr id="10246" name="Picture 6" descr="bedendili">
            <a:extLst>
              <a:ext uri="{FF2B5EF4-FFF2-40B4-BE49-F238E27FC236}">
                <a16:creationId xmlns:a16="http://schemas.microsoft.com/office/drawing/2014/main" id="{B0748C3E-C60E-41F0-9055-08BB2DCA5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725" y="2060575"/>
            <a:ext cx="1905000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9216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3 Veri Yer Tutucusu">
            <a:extLst>
              <a:ext uri="{FF2B5EF4-FFF2-40B4-BE49-F238E27FC236}">
                <a16:creationId xmlns:a16="http://schemas.microsoft.com/office/drawing/2014/main" id="{8E632A1D-6D78-4E38-A242-3616FF5C3CE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0ADA389-3499-4D54-B3FA-3A193D2E1E0D}" type="datetime1">
              <a:rPr kumimoji="0" lang="tr-TR" altLang="tr-TR" sz="1400" smtClean="0">
                <a:solidFill>
                  <a:schemeClr val="tx2"/>
                </a:solidFill>
              </a:rPr>
              <a:pPr eaLnBrk="1" hangingPunct="1"/>
              <a:t>09.01.2018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1267" name="5 Slayt Numarası Yer Tutucusu">
            <a:extLst>
              <a:ext uri="{FF2B5EF4-FFF2-40B4-BE49-F238E27FC236}">
                <a16:creationId xmlns:a16="http://schemas.microsoft.com/office/drawing/2014/main" id="{17D0F999-2DBB-432B-AC9C-8CE54D689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B16F7E3-3040-4DD3-A636-1D29ACB109D0}" type="slidenum">
              <a:rPr kumimoji="0" lang="tr-TR" altLang="tr-TR">
                <a:solidFill>
                  <a:schemeClr val="tx2"/>
                </a:solidFill>
              </a:rPr>
              <a:pPr eaLnBrk="1" hangingPunct="1"/>
              <a:t>9</a:t>
            </a:fld>
            <a:endParaRPr kumimoji="0" lang="tr-TR" altLang="tr-TR" sz="1400">
              <a:solidFill>
                <a:schemeClr val="tx2"/>
              </a:solidFill>
            </a:endParaRPr>
          </a:p>
        </p:txBody>
      </p:sp>
      <p:sp>
        <p:nvSpPr>
          <p:cNvPr id="11268" name="Rectangle 2">
            <a:extLst>
              <a:ext uri="{FF2B5EF4-FFF2-40B4-BE49-F238E27FC236}">
                <a16:creationId xmlns:a16="http://schemas.microsoft.com/office/drawing/2014/main" id="{A1E1E311-3732-4C15-98A0-B982538C24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928688"/>
            <a:ext cx="6096000" cy="928687"/>
          </a:xfrm>
        </p:spPr>
        <p:txBody>
          <a:bodyPr/>
          <a:lstStyle/>
          <a:p>
            <a:pPr algn="ctr" eaLnBrk="1" hangingPunct="1"/>
            <a:r>
              <a:rPr lang="tr-TR" altLang="tr-TR"/>
              <a:t>Eller ve Ellerin kullanımı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A292DC88-7619-4927-B908-B1657E9B7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4357688"/>
            <a:ext cx="7929562" cy="17383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 b="1"/>
              <a:t>Açık el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“Güven ve dostluk sunar. Uyum ve uzlaşmaya davet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tr-TR" altLang="tr-TR" sz="2800"/>
              <a:t>eder. Güçlerin eşitliği ilkesi vurgulanır.”</a:t>
            </a:r>
          </a:p>
        </p:txBody>
      </p:sp>
      <p:pic>
        <p:nvPicPr>
          <p:cNvPr id="11270" name="Picture 4">
            <a:extLst>
              <a:ext uri="{FF2B5EF4-FFF2-40B4-BE49-F238E27FC236}">
                <a16:creationId xmlns:a16="http://schemas.microsoft.com/office/drawing/2014/main" id="{AAAA40E1-081F-4530-8F6F-22C0C40A8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2143125"/>
            <a:ext cx="4648200" cy="238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EE83E3B0-304B-4990-88BE-D87C7117CC47}"/>
              </a:ext>
            </a:extLst>
          </p:cNvPr>
          <p:cNvSpPr txBox="1">
            <a:spLocks noChangeArrowheads="1"/>
          </p:cNvSpPr>
          <p:nvPr/>
        </p:nvSpPr>
        <p:spPr>
          <a:xfrm>
            <a:off x="285750" y="0"/>
            <a:ext cx="6357938" cy="714375"/>
          </a:xfrm>
          <a:prstGeom prst="rect">
            <a:avLst/>
          </a:prstGeom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None/>
              <a:defRPr/>
            </a:pPr>
            <a:r>
              <a:rPr kumimoji="0" lang="tr-TR" altLang="tr-TR" sz="4800" b="1" kern="0" dirty="0">
                <a:solidFill>
                  <a:srgbClr val="000099"/>
                </a:solidFill>
                <a:latin typeface="+mn-lt"/>
                <a:cs typeface="+mn-cs"/>
              </a:rPr>
              <a:t>KİŞİ ANALİZLERİ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ğa">
  <a:themeElements>
    <a:clrScheme name="Doğa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Doğ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oğ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oğ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oğ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</TotalTime>
  <Words>845</Words>
  <Application>Microsoft Office PowerPoint</Application>
  <PresentationFormat>Ekran Gösterisi (4:3)</PresentationFormat>
  <Paragraphs>319</Paragraphs>
  <Slides>45</Slides>
  <Notes>7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50" baseType="lpstr">
      <vt:lpstr>Times New Roman</vt:lpstr>
      <vt:lpstr>Arial</vt:lpstr>
      <vt:lpstr>Wingdings</vt:lpstr>
      <vt:lpstr>Tahoma</vt:lpstr>
      <vt:lpstr>Doğa</vt:lpstr>
      <vt:lpstr>HALK EĞİTİMİ MEREKEZLERİ  ÖĞRETMEN VE USTA ÖĞRETİCİ  ORYANTASYON EĞİTİMİ KURSU</vt:lpstr>
      <vt:lpstr>PowerPoint Sunusu</vt:lpstr>
      <vt:lpstr>Beden dili nedir?</vt:lpstr>
      <vt:lpstr>Beden Dili ile</vt:lpstr>
      <vt:lpstr>Beden Dili</vt:lpstr>
      <vt:lpstr>MESAJIN ULAŞMASI </vt:lpstr>
      <vt:lpstr>Beden Dilinin Öğeleri</vt:lpstr>
      <vt:lpstr>PowerPoint Sunusu</vt:lpstr>
      <vt:lpstr>Eller ve Ellerin kullanımı</vt:lpstr>
      <vt:lpstr>Otoriter el  (Kapalı el)</vt:lpstr>
      <vt:lpstr>Elin tehdit konumu</vt:lpstr>
      <vt:lpstr>Kenetlenmiş Eller</vt:lpstr>
      <vt:lpstr>Yalan söyleme ya da  olumsuz bir durum</vt:lpstr>
      <vt:lpstr>Bu hareket, bir aldatma, yalan veya şüpheli durumu dışarıda bırakmak veya yalan söylediği kişinin yüzüne bakmaktan kaçınmak hareketidir.</vt:lpstr>
      <vt:lpstr>Parmakları ağza sokmak  güven ihtiyacının dışa gösterilmesidir. Bu hareketi gördüğünüzde kişiye  güven vermek uygun olur.</vt:lpstr>
      <vt:lpstr>Can sıkıntısı ve  dikkat dağılmasını gösterir.</vt:lpstr>
      <vt:lpstr>İşaret parmağını dik olarak yanaktan yukarıya bakması ve başparmağın çeneyi desteklemesi durumunda bireyin konuşmacı veya konuyla ilgili olumsuz veya eleştirel düşünceleri var demektir. </vt:lpstr>
      <vt:lpstr>Memnuniyetsiz bir durum</vt:lpstr>
      <vt:lpstr>Bu hareket  olumsuz bir tavır ve duygu,  sinirlenme veya  korkuyu gizlemeye çalışma hareketidir.</vt:lpstr>
      <vt:lpstr>PowerPoint Sunusu</vt:lpstr>
      <vt:lpstr>Havayı hassas bir şekilde kavrama</vt:lpstr>
      <vt:lpstr>İki elin makas gibi  yana doğru açılması</vt:lpstr>
      <vt:lpstr>Avuç içinin yukarıya bakması</vt:lpstr>
      <vt:lpstr>Avuç içinin aşağıya bakması</vt:lpstr>
      <vt:lpstr>İki elin avuç içlerinin aşağıya bakması</vt:lpstr>
      <vt:lpstr>İki elin avuç içlerinin kişinin  kendi göğsünü göstermesi</vt:lpstr>
      <vt:lpstr>Eller çene altında kenetli </vt:lpstr>
      <vt:lpstr>Ellerin önde ve arkada birleşmesi</vt:lpstr>
      <vt:lpstr>Savunma</vt:lpstr>
      <vt:lpstr>Savunma</vt:lpstr>
      <vt:lpstr>Başın duruşu ve hareketleri</vt:lpstr>
      <vt:lpstr>Gözler ve bakışlar</vt:lpstr>
      <vt:lpstr>PowerPoint Sunusu</vt:lpstr>
      <vt:lpstr>PowerPoint Sunusu</vt:lpstr>
      <vt:lpstr>Bakışlar</vt:lpstr>
      <vt:lpstr>Üstünlük belirten hareketler</vt:lpstr>
      <vt:lpstr>Oturma  düzeni</vt:lpstr>
      <vt:lpstr>Renkler</vt:lpstr>
      <vt:lpstr>Öğrencilerle etkili iletişim kurma becerisi</vt:lpstr>
      <vt:lpstr>PowerPoint Sunusu</vt:lpstr>
      <vt:lpstr>Bölgeler ve hakimiyet alanı</vt:lpstr>
      <vt:lpstr>Özel alan</vt:lpstr>
      <vt:lpstr>Kişisel alan</vt:lpstr>
      <vt:lpstr>Sosyal alan</vt:lpstr>
      <vt:lpstr>Diğer alanlar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Vaiz a.R.a</dc:creator>
  <cp:lastModifiedBy>FATIH KARAVELI</cp:lastModifiedBy>
  <cp:revision>86</cp:revision>
  <cp:lastPrinted>1601-01-01T00:00:00Z</cp:lastPrinted>
  <dcterms:created xsi:type="dcterms:W3CDTF">1601-01-01T00:00:00Z</dcterms:created>
  <dcterms:modified xsi:type="dcterms:W3CDTF">2018-01-09T17:45:06Z</dcterms:modified>
</cp:coreProperties>
</file>